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1" r:id="rId1"/>
  </p:sldMasterIdLst>
  <p:notesMasterIdLst>
    <p:notesMasterId r:id="rId23"/>
  </p:notesMasterIdLst>
  <p:sldIdLst>
    <p:sldId id="256" r:id="rId2"/>
    <p:sldId id="315" r:id="rId3"/>
    <p:sldId id="314" r:id="rId4"/>
    <p:sldId id="317" r:id="rId5"/>
    <p:sldId id="320" r:id="rId6"/>
    <p:sldId id="319" r:id="rId7"/>
    <p:sldId id="303" r:id="rId8"/>
    <p:sldId id="289" r:id="rId9"/>
    <p:sldId id="290" r:id="rId10"/>
    <p:sldId id="291" r:id="rId11"/>
    <p:sldId id="298" r:id="rId12"/>
    <p:sldId id="292" r:id="rId13"/>
    <p:sldId id="293" r:id="rId14"/>
    <p:sldId id="294" r:id="rId15"/>
    <p:sldId id="316" r:id="rId16"/>
    <p:sldId id="313" r:id="rId17"/>
    <p:sldId id="296" r:id="rId18"/>
    <p:sldId id="297" r:id="rId19"/>
    <p:sldId id="295" r:id="rId20"/>
    <p:sldId id="318" r:id="rId21"/>
    <p:sldId id="32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6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wnloads\AP_kliki_ost_rok_TOP100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Arkusz1!$B$2:$B$101</c:f>
              <c:numCache>
                <c:formatCode>General</c:formatCode>
                <c:ptCount val="100"/>
                <c:pt idx="0">
                  <c:v>2615304</c:v>
                </c:pt>
                <c:pt idx="1">
                  <c:v>2592736</c:v>
                </c:pt>
                <c:pt idx="2">
                  <c:v>978510</c:v>
                </c:pt>
                <c:pt idx="3">
                  <c:v>810440</c:v>
                </c:pt>
                <c:pt idx="4">
                  <c:v>768306</c:v>
                </c:pt>
                <c:pt idx="5">
                  <c:v>708224</c:v>
                </c:pt>
                <c:pt idx="6">
                  <c:v>384145</c:v>
                </c:pt>
                <c:pt idx="7">
                  <c:v>303806</c:v>
                </c:pt>
                <c:pt idx="8">
                  <c:v>272102</c:v>
                </c:pt>
                <c:pt idx="9">
                  <c:v>270376</c:v>
                </c:pt>
                <c:pt idx="10">
                  <c:v>257240</c:v>
                </c:pt>
                <c:pt idx="11">
                  <c:v>254123</c:v>
                </c:pt>
                <c:pt idx="12">
                  <c:v>247939</c:v>
                </c:pt>
                <c:pt idx="13">
                  <c:v>220820</c:v>
                </c:pt>
                <c:pt idx="14">
                  <c:v>194060</c:v>
                </c:pt>
                <c:pt idx="15">
                  <c:v>183514</c:v>
                </c:pt>
                <c:pt idx="16">
                  <c:v>160595</c:v>
                </c:pt>
                <c:pt idx="17">
                  <c:v>133545</c:v>
                </c:pt>
                <c:pt idx="18">
                  <c:v>121723</c:v>
                </c:pt>
                <c:pt idx="19">
                  <c:v>110434</c:v>
                </c:pt>
                <c:pt idx="20">
                  <c:v>107910</c:v>
                </c:pt>
                <c:pt idx="21">
                  <c:v>102299</c:v>
                </c:pt>
                <c:pt idx="22">
                  <c:v>102037</c:v>
                </c:pt>
                <c:pt idx="23">
                  <c:v>100722</c:v>
                </c:pt>
                <c:pt idx="24">
                  <c:v>98905</c:v>
                </c:pt>
                <c:pt idx="25">
                  <c:v>94364</c:v>
                </c:pt>
                <c:pt idx="26">
                  <c:v>92962</c:v>
                </c:pt>
                <c:pt idx="27">
                  <c:v>92080</c:v>
                </c:pt>
                <c:pt idx="28">
                  <c:v>88904</c:v>
                </c:pt>
                <c:pt idx="29">
                  <c:v>87323</c:v>
                </c:pt>
                <c:pt idx="30">
                  <c:v>86325</c:v>
                </c:pt>
                <c:pt idx="31">
                  <c:v>85115</c:v>
                </c:pt>
                <c:pt idx="32">
                  <c:v>82180</c:v>
                </c:pt>
                <c:pt idx="33">
                  <c:v>82109</c:v>
                </c:pt>
                <c:pt idx="34">
                  <c:v>70687</c:v>
                </c:pt>
                <c:pt idx="35">
                  <c:v>67715</c:v>
                </c:pt>
                <c:pt idx="36">
                  <c:v>67564</c:v>
                </c:pt>
                <c:pt idx="37">
                  <c:v>65821</c:v>
                </c:pt>
                <c:pt idx="38">
                  <c:v>65530</c:v>
                </c:pt>
                <c:pt idx="39">
                  <c:v>65502</c:v>
                </c:pt>
                <c:pt idx="40">
                  <c:v>65479</c:v>
                </c:pt>
                <c:pt idx="41">
                  <c:v>65003</c:v>
                </c:pt>
                <c:pt idx="42">
                  <c:v>64876</c:v>
                </c:pt>
                <c:pt idx="43">
                  <c:v>64433</c:v>
                </c:pt>
                <c:pt idx="44">
                  <c:v>64305</c:v>
                </c:pt>
                <c:pt idx="45">
                  <c:v>64281</c:v>
                </c:pt>
                <c:pt idx="46">
                  <c:v>62947</c:v>
                </c:pt>
                <c:pt idx="47">
                  <c:v>61749</c:v>
                </c:pt>
                <c:pt idx="48">
                  <c:v>59794</c:v>
                </c:pt>
                <c:pt idx="49">
                  <c:v>59538</c:v>
                </c:pt>
                <c:pt idx="50">
                  <c:v>59069</c:v>
                </c:pt>
                <c:pt idx="51">
                  <c:v>58564</c:v>
                </c:pt>
                <c:pt idx="52">
                  <c:v>57999</c:v>
                </c:pt>
                <c:pt idx="53">
                  <c:v>57127</c:v>
                </c:pt>
                <c:pt idx="54">
                  <c:v>56188</c:v>
                </c:pt>
                <c:pt idx="55">
                  <c:v>56159</c:v>
                </c:pt>
                <c:pt idx="56">
                  <c:v>55596</c:v>
                </c:pt>
                <c:pt idx="57">
                  <c:v>54655</c:v>
                </c:pt>
                <c:pt idx="58">
                  <c:v>54523</c:v>
                </c:pt>
                <c:pt idx="59">
                  <c:v>53719</c:v>
                </c:pt>
                <c:pt idx="60">
                  <c:v>53370</c:v>
                </c:pt>
                <c:pt idx="61">
                  <c:v>53041</c:v>
                </c:pt>
                <c:pt idx="62">
                  <c:v>52808</c:v>
                </c:pt>
                <c:pt idx="63">
                  <c:v>50394</c:v>
                </c:pt>
                <c:pt idx="64">
                  <c:v>48710</c:v>
                </c:pt>
                <c:pt idx="65">
                  <c:v>48154</c:v>
                </c:pt>
                <c:pt idx="66">
                  <c:v>47936</c:v>
                </c:pt>
                <c:pt idx="67">
                  <c:v>47926</c:v>
                </c:pt>
                <c:pt idx="68">
                  <c:v>45622</c:v>
                </c:pt>
                <c:pt idx="69">
                  <c:v>44539</c:v>
                </c:pt>
                <c:pt idx="70">
                  <c:v>43617</c:v>
                </c:pt>
                <c:pt idx="71">
                  <c:v>43605</c:v>
                </c:pt>
                <c:pt idx="72">
                  <c:v>43117</c:v>
                </c:pt>
                <c:pt idx="73">
                  <c:v>42698</c:v>
                </c:pt>
                <c:pt idx="74">
                  <c:v>41889</c:v>
                </c:pt>
                <c:pt idx="75">
                  <c:v>41788</c:v>
                </c:pt>
                <c:pt idx="76">
                  <c:v>41332</c:v>
                </c:pt>
                <c:pt idx="77">
                  <c:v>40303</c:v>
                </c:pt>
                <c:pt idx="78">
                  <c:v>39622</c:v>
                </c:pt>
                <c:pt idx="79">
                  <c:v>39402</c:v>
                </c:pt>
                <c:pt idx="80">
                  <c:v>37673</c:v>
                </c:pt>
                <c:pt idx="81">
                  <c:v>37592</c:v>
                </c:pt>
                <c:pt idx="82">
                  <c:v>36860</c:v>
                </c:pt>
                <c:pt idx="83">
                  <c:v>36601</c:v>
                </c:pt>
                <c:pt idx="84">
                  <c:v>35972</c:v>
                </c:pt>
                <c:pt idx="85">
                  <c:v>35848</c:v>
                </c:pt>
                <c:pt idx="86">
                  <c:v>33854</c:v>
                </c:pt>
                <c:pt idx="87">
                  <c:v>33071</c:v>
                </c:pt>
                <c:pt idx="88">
                  <c:v>32527</c:v>
                </c:pt>
                <c:pt idx="89">
                  <c:v>32280</c:v>
                </c:pt>
                <c:pt idx="90">
                  <c:v>31900</c:v>
                </c:pt>
                <c:pt idx="91">
                  <c:v>31154</c:v>
                </c:pt>
                <c:pt idx="92">
                  <c:v>30919</c:v>
                </c:pt>
                <c:pt idx="93">
                  <c:v>30097</c:v>
                </c:pt>
                <c:pt idx="94">
                  <c:v>30072</c:v>
                </c:pt>
                <c:pt idx="95">
                  <c:v>29959</c:v>
                </c:pt>
                <c:pt idx="96">
                  <c:v>29391</c:v>
                </c:pt>
                <c:pt idx="97">
                  <c:v>28861</c:v>
                </c:pt>
                <c:pt idx="98">
                  <c:v>28661</c:v>
                </c:pt>
                <c:pt idx="99">
                  <c:v>28561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28-4092-A81F-D0729C9CFC34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trendlineType val="linear"/>
            <c:dispRSqr val="0"/>
            <c:dispEq val="0"/>
          </c:trendline>
          <c:val>
            <c:numRef>
              <c:f>Arkusz1!$C$2:$C$101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28-4092-A81F-D0729C9CFC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361408"/>
        <c:axId val="81442432"/>
      </c:lineChart>
      <c:catAx>
        <c:axId val="11336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1442432"/>
        <c:crosses val="autoZero"/>
        <c:auto val="1"/>
        <c:lblAlgn val="ctr"/>
        <c:lblOffset val="100"/>
        <c:noMultiLvlLbl val="0"/>
      </c:catAx>
      <c:valAx>
        <c:axId val="8144243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3361408"/>
        <c:crosses val="autoZero"/>
        <c:crossBetween val="between"/>
      </c:valAx>
      <c:spPr>
        <a:solidFill>
          <a:schemeClr val="tx1">
            <a:alpha val="72000"/>
          </a:schemeClr>
        </a:solidFill>
        <a:ln w="38100"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DA28EB-A783-4E33-917A-7A4E1050BD3E}" type="doc">
      <dgm:prSet loTypeId="urn:microsoft.com/office/officeart/2005/8/layout/process4" loCatId="list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DF761EE-5A48-42DD-8FF3-A5D37BCE8785}">
      <dgm:prSet phldrT="[Tekst]"/>
      <dgm:spPr/>
      <dgm:t>
        <a:bodyPr/>
        <a:lstStyle/>
        <a:p>
          <a:r>
            <a:rPr lang="pl-PL" dirty="0"/>
            <a:t>ISAP budowany od 1974 r.</a:t>
          </a:r>
        </a:p>
      </dgm:t>
    </dgm:pt>
    <dgm:pt modelId="{1CDF9222-5BDD-4001-B571-F5E75245B677}" type="parTrans" cxnId="{4EBD8E8C-B511-46CD-BDF4-741D6F92A289}">
      <dgm:prSet/>
      <dgm:spPr/>
      <dgm:t>
        <a:bodyPr/>
        <a:lstStyle/>
        <a:p>
          <a:endParaRPr lang="pl-PL"/>
        </a:p>
      </dgm:t>
    </dgm:pt>
    <dgm:pt modelId="{D09AC5F4-EB08-48A8-B6EF-411D28397F5F}" type="sibTrans" cxnId="{4EBD8E8C-B511-46CD-BDF4-741D6F92A289}">
      <dgm:prSet/>
      <dgm:spPr/>
      <dgm:t>
        <a:bodyPr/>
        <a:lstStyle/>
        <a:p>
          <a:endParaRPr lang="pl-PL"/>
        </a:p>
      </dgm:t>
    </dgm:pt>
    <dgm:pt modelId="{7DC9DA6D-10E3-4541-826F-104D58524071}">
      <dgm:prSet phldrT="[Tekst]"/>
      <dgm:spPr/>
      <dgm:t>
        <a:bodyPr/>
        <a:lstStyle/>
        <a:p>
          <a:r>
            <a:rPr lang="pl-PL" dirty="0" err="1"/>
            <a:t>Legalis</a:t>
          </a:r>
          <a:r>
            <a:rPr lang="pl-PL" dirty="0"/>
            <a:t> debiutuje ostatni</a:t>
          </a:r>
        </a:p>
      </dgm:t>
    </dgm:pt>
    <dgm:pt modelId="{4347E6D9-CA4E-4899-BD09-52B527604C14}" type="parTrans" cxnId="{605CDFD7-42BE-488F-8512-B4750471B3DA}">
      <dgm:prSet/>
      <dgm:spPr/>
      <dgm:t>
        <a:bodyPr/>
        <a:lstStyle/>
        <a:p>
          <a:endParaRPr lang="pl-PL"/>
        </a:p>
      </dgm:t>
    </dgm:pt>
    <dgm:pt modelId="{963054A7-E00E-4CD0-A32A-C916CD794EA3}" type="sibTrans" cxnId="{605CDFD7-42BE-488F-8512-B4750471B3DA}">
      <dgm:prSet/>
      <dgm:spPr/>
      <dgm:t>
        <a:bodyPr/>
        <a:lstStyle/>
        <a:p>
          <a:endParaRPr lang="pl-PL"/>
        </a:p>
      </dgm:t>
    </dgm:pt>
    <dgm:pt modelId="{5310A2F6-50A2-432C-B5F9-AE5382610766}">
      <dgm:prSet phldrT="[Tekst]"/>
      <dgm:spPr/>
      <dgm:t>
        <a:bodyPr/>
        <a:lstStyle/>
        <a:p>
          <a:r>
            <a:rPr lang="pl-PL" dirty="0"/>
            <a:t>2 etapy rozwoju </a:t>
          </a:r>
          <a:r>
            <a:rPr lang="pl-PL" dirty="0" err="1"/>
            <a:t>Legalisa</a:t>
          </a:r>
          <a:endParaRPr lang="pl-PL" dirty="0"/>
        </a:p>
      </dgm:t>
    </dgm:pt>
    <dgm:pt modelId="{6A2F7ECB-B6AA-45C4-9482-638844AE0C5A}" type="parTrans" cxnId="{55051DB6-6E3F-41BA-9340-D52799BD5C15}">
      <dgm:prSet/>
      <dgm:spPr/>
      <dgm:t>
        <a:bodyPr/>
        <a:lstStyle/>
        <a:p>
          <a:endParaRPr lang="pl-PL"/>
        </a:p>
      </dgm:t>
    </dgm:pt>
    <dgm:pt modelId="{6C1990F2-EC5F-447E-8B98-B735B30456EE}" type="sibTrans" cxnId="{55051DB6-6E3F-41BA-9340-D52799BD5C15}">
      <dgm:prSet/>
      <dgm:spPr/>
      <dgm:t>
        <a:bodyPr/>
        <a:lstStyle/>
        <a:p>
          <a:endParaRPr lang="pl-PL"/>
        </a:p>
      </dgm:t>
    </dgm:pt>
    <dgm:pt modelId="{D136A540-7F47-42C7-902F-A0432EC3D657}">
      <dgm:prSet phldrT="[Tekst]"/>
      <dgm:spPr/>
      <dgm:t>
        <a:bodyPr/>
        <a:lstStyle/>
        <a:p>
          <a:r>
            <a:rPr lang="pl-PL" dirty="0" err="1"/>
            <a:t>Legalis</a:t>
          </a:r>
          <a:r>
            <a:rPr lang="pl-PL" dirty="0"/>
            <a:t> ma największy udział na rynku kancelarii prawnych</a:t>
          </a:r>
        </a:p>
      </dgm:t>
    </dgm:pt>
    <dgm:pt modelId="{5A72F2D4-EC59-46EE-B5F0-211AA67AFB15}" type="parTrans" cxnId="{502BCD34-C866-40F3-93DD-6F1A6BAD96A1}">
      <dgm:prSet/>
      <dgm:spPr/>
      <dgm:t>
        <a:bodyPr/>
        <a:lstStyle/>
        <a:p>
          <a:endParaRPr lang="pl-PL"/>
        </a:p>
      </dgm:t>
    </dgm:pt>
    <dgm:pt modelId="{2E76519C-B90A-4977-A57F-12D1E39E8F22}" type="sibTrans" cxnId="{502BCD34-C866-40F3-93DD-6F1A6BAD96A1}">
      <dgm:prSet/>
      <dgm:spPr/>
      <dgm:t>
        <a:bodyPr/>
        <a:lstStyle/>
        <a:p>
          <a:endParaRPr lang="pl-PL"/>
        </a:p>
      </dgm:t>
    </dgm:pt>
    <dgm:pt modelId="{D0C2A9D1-C559-4CCF-9C34-316D5DFC6172}">
      <dgm:prSet phldrT="[Tekst]"/>
      <dgm:spPr/>
      <dgm:t>
        <a:bodyPr/>
        <a:lstStyle/>
        <a:p>
          <a:r>
            <a:rPr lang="pl-PL" dirty="0"/>
            <a:t>Lex ma największy udział na rynku administracji i przedsiębiorstw</a:t>
          </a:r>
        </a:p>
      </dgm:t>
    </dgm:pt>
    <dgm:pt modelId="{8DE55E3E-7D96-40A5-96AE-5A2E2DC4BDEC}" type="parTrans" cxnId="{FFF61EB8-70E6-4B0E-87F5-6389E5CB895A}">
      <dgm:prSet/>
      <dgm:spPr/>
      <dgm:t>
        <a:bodyPr/>
        <a:lstStyle/>
        <a:p>
          <a:endParaRPr lang="pl-PL"/>
        </a:p>
      </dgm:t>
    </dgm:pt>
    <dgm:pt modelId="{8389DA73-45F2-457C-B6E7-67C3F396CEC6}" type="sibTrans" cxnId="{FFF61EB8-70E6-4B0E-87F5-6389E5CB895A}">
      <dgm:prSet/>
      <dgm:spPr/>
      <dgm:t>
        <a:bodyPr/>
        <a:lstStyle/>
        <a:p>
          <a:endParaRPr lang="pl-PL"/>
        </a:p>
      </dgm:t>
    </dgm:pt>
    <dgm:pt modelId="{6C5B47F5-6272-4C1D-B225-67C399C97B83}">
      <dgm:prSet phldrT="[Tekst]"/>
      <dgm:spPr/>
      <dgm:t>
        <a:bodyPr/>
        <a:lstStyle/>
        <a:p>
          <a:r>
            <a:rPr lang="pl-PL" dirty="0"/>
            <a:t>Polski Lex</a:t>
          </a:r>
        </a:p>
      </dgm:t>
    </dgm:pt>
    <dgm:pt modelId="{3E1D747E-2651-494D-822E-E8E36C5F20B2}" type="parTrans" cxnId="{6B81E223-1A52-4C28-9C66-422F94DC5007}">
      <dgm:prSet/>
      <dgm:spPr/>
      <dgm:t>
        <a:bodyPr/>
        <a:lstStyle/>
        <a:p>
          <a:endParaRPr lang="pl-PL"/>
        </a:p>
      </dgm:t>
    </dgm:pt>
    <dgm:pt modelId="{C34C800C-84AA-4FC8-9FC6-8462382E3F26}" type="sibTrans" cxnId="{6B81E223-1A52-4C28-9C66-422F94DC5007}">
      <dgm:prSet/>
      <dgm:spPr/>
      <dgm:t>
        <a:bodyPr/>
        <a:lstStyle/>
        <a:p>
          <a:endParaRPr lang="pl-PL"/>
        </a:p>
      </dgm:t>
    </dgm:pt>
    <dgm:pt modelId="{589068C8-B463-4F80-A8E2-E65709015546}">
      <dgm:prSet phldrT="[Tekst]"/>
      <dgm:spPr/>
      <dgm:t>
        <a:bodyPr/>
        <a:lstStyle/>
        <a:p>
          <a:r>
            <a:rPr lang="pl-PL" dirty="0" err="1"/>
            <a:t>LexPolonica</a:t>
          </a:r>
          <a:endParaRPr lang="pl-PL" dirty="0"/>
        </a:p>
      </dgm:t>
    </dgm:pt>
    <dgm:pt modelId="{43266659-8E10-44FF-81E2-4E477AAC865E}" type="parTrans" cxnId="{93652700-2B16-47BB-BDA5-74C9FDE3D4E0}">
      <dgm:prSet/>
      <dgm:spPr/>
      <dgm:t>
        <a:bodyPr/>
        <a:lstStyle/>
        <a:p>
          <a:endParaRPr lang="pl-PL"/>
        </a:p>
      </dgm:t>
    </dgm:pt>
    <dgm:pt modelId="{EA8F644F-B71E-474B-A13D-8A1CCE67AF52}" type="sibTrans" cxnId="{93652700-2B16-47BB-BDA5-74C9FDE3D4E0}">
      <dgm:prSet/>
      <dgm:spPr/>
      <dgm:t>
        <a:bodyPr/>
        <a:lstStyle/>
        <a:p>
          <a:endParaRPr lang="pl-PL"/>
        </a:p>
      </dgm:t>
    </dgm:pt>
    <dgm:pt modelId="{601DF903-C3FE-4D40-96AA-C90B74E43817}">
      <dgm:prSet phldrT="[Tekst]"/>
      <dgm:spPr/>
      <dgm:t>
        <a:bodyPr/>
        <a:lstStyle/>
        <a:p>
          <a:r>
            <a:rPr lang="pl-PL" dirty="0"/>
            <a:t>Wchłonięcie </a:t>
          </a:r>
          <a:r>
            <a:rPr lang="pl-PL" dirty="0" err="1"/>
            <a:t>LexisNexis</a:t>
          </a:r>
          <a:r>
            <a:rPr lang="pl-PL" dirty="0"/>
            <a:t> Polska przez Wolters Kluwer</a:t>
          </a:r>
        </a:p>
      </dgm:t>
    </dgm:pt>
    <dgm:pt modelId="{33406F9C-102C-40CF-9F2C-3AEAAD88C267}" type="parTrans" cxnId="{DA5E6C1C-365C-4C0A-A267-97A5C7FF7F4D}">
      <dgm:prSet/>
      <dgm:spPr/>
      <dgm:t>
        <a:bodyPr/>
        <a:lstStyle/>
        <a:p>
          <a:endParaRPr lang="pl-PL"/>
        </a:p>
      </dgm:t>
    </dgm:pt>
    <dgm:pt modelId="{6AE4C5C5-D30D-4B44-BC1F-A96C4125011E}" type="sibTrans" cxnId="{DA5E6C1C-365C-4C0A-A267-97A5C7FF7F4D}">
      <dgm:prSet/>
      <dgm:spPr/>
      <dgm:t>
        <a:bodyPr/>
        <a:lstStyle/>
        <a:p>
          <a:endParaRPr lang="pl-PL"/>
        </a:p>
      </dgm:t>
    </dgm:pt>
    <dgm:pt modelId="{079AC42B-5044-44AA-818F-1AAC56A9BF1C}" type="pres">
      <dgm:prSet presAssocID="{0ADA28EB-A783-4E33-917A-7A4E1050BD3E}" presName="Name0" presStyleCnt="0">
        <dgm:presLayoutVars>
          <dgm:dir/>
          <dgm:animLvl val="lvl"/>
          <dgm:resizeHandles val="exact"/>
        </dgm:presLayoutVars>
      </dgm:prSet>
      <dgm:spPr/>
    </dgm:pt>
    <dgm:pt modelId="{7B0A0D05-974F-4740-A7D2-6C90D7D377F3}" type="pres">
      <dgm:prSet presAssocID="{D0C2A9D1-C559-4CCF-9C34-316D5DFC6172}" presName="boxAndChildren" presStyleCnt="0"/>
      <dgm:spPr/>
    </dgm:pt>
    <dgm:pt modelId="{17F1B64C-2413-467B-8A71-005A03910393}" type="pres">
      <dgm:prSet presAssocID="{D0C2A9D1-C559-4CCF-9C34-316D5DFC6172}" presName="parentTextBox" presStyleLbl="node1" presStyleIdx="0" presStyleCnt="8"/>
      <dgm:spPr/>
    </dgm:pt>
    <dgm:pt modelId="{3A7C8088-EBD1-4D4A-9E02-9C9A515B3157}" type="pres">
      <dgm:prSet presAssocID="{2E76519C-B90A-4977-A57F-12D1E39E8F22}" presName="sp" presStyleCnt="0"/>
      <dgm:spPr/>
    </dgm:pt>
    <dgm:pt modelId="{082C93DB-6B92-45BD-9126-13A8C0934C58}" type="pres">
      <dgm:prSet presAssocID="{D136A540-7F47-42C7-902F-A0432EC3D657}" presName="arrowAndChildren" presStyleCnt="0"/>
      <dgm:spPr/>
    </dgm:pt>
    <dgm:pt modelId="{D069CF1E-8762-468A-9AFF-6635185ED0C1}" type="pres">
      <dgm:prSet presAssocID="{D136A540-7F47-42C7-902F-A0432EC3D657}" presName="parentTextArrow" presStyleLbl="node1" presStyleIdx="1" presStyleCnt="8"/>
      <dgm:spPr/>
    </dgm:pt>
    <dgm:pt modelId="{817FD9D3-4C58-4C98-AD0A-EE78B8293FCC}" type="pres">
      <dgm:prSet presAssocID="{6AE4C5C5-D30D-4B44-BC1F-A96C4125011E}" presName="sp" presStyleCnt="0"/>
      <dgm:spPr/>
    </dgm:pt>
    <dgm:pt modelId="{7F4DA19B-5118-4B50-BD36-0AD23E76A929}" type="pres">
      <dgm:prSet presAssocID="{601DF903-C3FE-4D40-96AA-C90B74E43817}" presName="arrowAndChildren" presStyleCnt="0"/>
      <dgm:spPr/>
    </dgm:pt>
    <dgm:pt modelId="{C4A6F01B-BC03-4C9D-B4A4-2554B44A2E94}" type="pres">
      <dgm:prSet presAssocID="{601DF903-C3FE-4D40-96AA-C90B74E43817}" presName="parentTextArrow" presStyleLbl="node1" presStyleIdx="2" presStyleCnt="8"/>
      <dgm:spPr/>
    </dgm:pt>
    <dgm:pt modelId="{498BEECE-FBF4-4030-828C-BF1768638A3B}" type="pres">
      <dgm:prSet presAssocID="{6C1990F2-EC5F-447E-8B98-B735B30456EE}" presName="sp" presStyleCnt="0"/>
      <dgm:spPr/>
    </dgm:pt>
    <dgm:pt modelId="{926B0FDA-13BC-4636-9097-46100F683A93}" type="pres">
      <dgm:prSet presAssocID="{5310A2F6-50A2-432C-B5F9-AE5382610766}" presName="arrowAndChildren" presStyleCnt="0"/>
      <dgm:spPr/>
    </dgm:pt>
    <dgm:pt modelId="{2CC0E976-6275-44C5-B1A1-A2A97ABD0F13}" type="pres">
      <dgm:prSet presAssocID="{5310A2F6-50A2-432C-B5F9-AE5382610766}" presName="parentTextArrow" presStyleLbl="node1" presStyleIdx="3" presStyleCnt="8"/>
      <dgm:spPr/>
    </dgm:pt>
    <dgm:pt modelId="{9AB2B3A3-087E-43AC-8797-C0FC6077F559}" type="pres">
      <dgm:prSet presAssocID="{963054A7-E00E-4CD0-A32A-C916CD794EA3}" presName="sp" presStyleCnt="0"/>
      <dgm:spPr/>
    </dgm:pt>
    <dgm:pt modelId="{2429A394-F05C-4F97-974B-652F9274AB7D}" type="pres">
      <dgm:prSet presAssocID="{7DC9DA6D-10E3-4541-826F-104D58524071}" presName="arrowAndChildren" presStyleCnt="0"/>
      <dgm:spPr/>
    </dgm:pt>
    <dgm:pt modelId="{33847154-39CB-4445-87ED-5885CA0904AC}" type="pres">
      <dgm:prSet presAssocID="{7DC9DA6D-10E3-4541-826F-104D58524071}" presName="parentTextArrow" presStyleLbl="node1" presStyleIdx="4" presStyleCnt="8"/>
      <dgm:spPr/>
    </dgm:pt>
    <dgm:pt modelId="{ED437270-19DE-4EB8-918C-6B4EA43B5BFF}" type="pres">
      <dgm:prSet presAssocID="{EA8F644F-B71E-474B-A13D-8A1CCE67AF52}" presName="sp" presStyleCnt="0"/>
      <dgm:spPr/>
    </dgm:pt>
    <dgm:pt modelId="{10313811-6F34-43C9-98FA-751D5F3AD8A6}" type="pres">
      <dgm:prSet presAssocID="{589068C8-B463-4F80-A8E2-E65709015546}" presName="arrowAndChildren" presStyleCnt="0"/>
      <dgm:spPr/>
    </dgm:pt>
    <dgm:pt modelId="{EA05D313-4BD5-4AC2-98C9-C7604F6AB0F7}" type="pres">
      <dgm:prSet presAssocID="{589068C8-B463-4F80-A8E2-E65709015546}" presName="parentTextArrow" presStyleLbl="node1" presStyleIdx="5" presStyleCnt="8"/>
      <dgm:spPr/>
    </dgm:pt>
    <dgm:pt modelId="{7889BFB2-BE3C-4A7D-8D1E-3FD2DB8EDB51}" type="pres">
      <dgm:prSet presAssocID="{C34C800C-84AA-4FC8-9FC6-8462382E3F26}" presName="sp" presStyleCnt="0"/>
      <dgm:spPr/>
    </dgm:pt>
    <dgm:pt modelId="{A3328ABC-CD6D-4382-94BB-403B1B3BDE93}" type="pres">
      <dgm:prSet presAssocID="{6C5B47F5-6272-4C1D-B225-67C399C97B83}" presName="arrowAndChildren" presStyleCnt="0"/>
      <dgm:spPr/>
    </dgm:pt>
    <dgm:pt modelId="{170D036A-E156-41E5-80F5-981C2045F38E}" type="pres">
      <dgm:prSet presAssocID="{6C5B47F5-6272-4C1D-B225-67C399C97B83}" presName="parentTextArrow" presStyleLbl="node1" presStyleIdx="6" presStyleCnt="8"/>
      <dgm:spPr/>
    </dgm:pt>
    <dgm:pt modelId="{C0118A8F-714B-4E10-B7BA-347013EE3734}" type="pres">
      <dgm:prSet presAssocID="{D09AC5F4-EB08-48A8-B6EF-411D28397F5F}" presName="sp" presStyleCnt="0"/>
      <dgm:spPr/>
    </dgm:pt>
    <dgm:pt modelId="{3A5CFF9D-916F-4A05-A878-158096AA0750}" type="pres">
      <dgm:prSet presAssocID="{0DF761EE-5A48-42DD-8FF3-A5D37BCE8785}" presName="arrowAndChildren" presStyleCnt="0"/>
      <dgm:spPr/>
    </dgm:pt>
    <dgm:pt modelId="{F0304F62-27FF-4C61-A45F-3F71B034415E}" type="pres">
      <dgm:prSet presAssocID="{0DF761EE-5A48-42DD-8FF3-A5D37BCE8785}" presName="parentTextArrow" presStyleLbl="node1" presStyleIdx="7" presStyleCnt="8"/>
      <dgm:spPr/>
    </dgm:pt>
  </dgm:ptLst>
  <dgm:cxnLst>
    <dgm:cxn modelId="{93652700-2B16-47BB-BDA5-74C9FDE3D4E0}" srcId="{0ADA28EB-A783-4E33-917A-7A4E1050BD3E}" destId="{589068C8-B463-4F80-A8E2-E65709015546}" srcOrd="2" destOrd="0" parTransId="{43266659-8E10-44FF-81E2-4E477AAC865E}" sibTransId="{EA8F644F-B71E-474B-A13D-8A1CCE67AF52}"/>
    <dgm:cxn modelId="{AF314805-5429-4181-BB4F-ED2861D90A6F}" type="presOf" srcId="{0ADA28EB-A783-4E33-917A-7A4E1050BD3E}" destId="{079AC42B-5044-44AA-818F-1AAC56A9BF1C}" srcOrd="0" destOrd="0" presId="urn:microsoft.com/office/officeart/2005/8/layout/process4"/>
    <dgm:cxn modelId="{AC61E219-85A3-4391-BDE9-2A63594BA899}" type="presOf" srcId="{601DF903-C3FE-4D40-96AA-C90B74E43817}" destId="{C4A6F01B-BC03-4C9D-B4A4-2554B44A2E94}" srcOrd="0" destOrd="0" presId="urn:microsoft.com/office/officeart/2005/8/layout/process4"/>
    <dgm:cxn modelId="{DA5E6C1C-365C-4C0A-A267-97A5C7FF7F4D}" srcId="{0ADA28EB-A783-4E33-917A-7A4E1050BD3E}" destId="{601DF903-C3FE-4D40-96AA-C90B74E43817}" srcOrd="5" destOrd="0" parTransId="{33406F9C-102C-40CF-9F2C-3AEAAD88C267}" sibTransId="{6AE4C5C5-D30D-4B44-BC1F-A96C4125011E}"/>
    <dgm:cxn modelId="{6B81E223-1A52-4C28-9C66-422F94DC5007}" srcId="{0ADA28EB-A783-4E33-917A-7A4E1050BD3E}" destId="{6C5B47F5-6272-4C1D-B225-67C399C97B83}" srcOrd="1" destOrd="0" parTransId="{3E1D747E-2651-494D-822E-E8E36C5F20B2}" sibTransId="{C34C800C-84AA-4FC8-9FC6-8462382E3F26}"/>
    <dgm:cxn modelId="{4D01F52E-A98E-42A4-82FE-755F3E48E90A}" type="presOf" srcId="{D0C2A9D1-C559-4CCF-9C34-316D5DFC6172}" destId="{17F1B64C-2413-467B-8A71-005A03910393}" srcOrd="0" destOrd="0" presId="urn:microsoft.com/office/officeart/2005/8/layout/process4"/>
    <dgm:cxn modelId="{502BCD34-C866-40F3-93DD-6F1A6BAD96A1}" srcId="{0ADA28EB-A783-4E33-917A-7A4E1050BD3E}" destId="{D136A540-7F47-42C7-902F-A0432EC3D657}" srcOrd="6" destOrd="0" parTransId="{5A72F2D4-EC59-46EE-B5F0-211AA67AFB15}" sibTransId="{2E76519C-B90A-4977-A57F-12D1E39E8F22}"/>
    <dgm:cxn modelId="{DDFEBB81-0BAF-4FD6-BED6-2538DFED5255}" type="presOf" srcId="{7DC9DA6D-10E3-4541-826F-104D58524071}" destId="{33847154-39CB-4445-87ED-5885CA0904AC}" srcOrd="0" destOrd="0" presId="urn:microsoft.com/office/officeart/2005/8/layout/process4"/>
    <dgm:cxn modelId="{EDB21387-32FC-46F8-8762-3A10D1D32520}" type="presOf" srcId="{0DF761EE-5A48-42DD-8FF3-A5D37BCE8785}" destId="{F0304F62-27FF-4C61-A45F-3F71B034415E}" srcOrd="0" destOrd="0" presId="urn:microsoft.com/office/officeart/2005/8/layout/process4"/>
    <dgm:cxn modelId="{4EBD8E8C-B511-46CD-BDF4-741D6F92A289}" srcId="{0ADA28EB-A783-4E33-917A-7A4E1050BD3E}" destId="{0DF761EE-5A48-42DD-8FF3-A5D37BCE8785}" srcOrd="0" destOrd="0" parTransId="{1CDF9222-5BDD-4001-B571-F5E75245B677}" sibTransId="{D09AC5F4-EB08-48A8-B6EF-411D28397F5F}"/>
    <dgm:cxn modelId="{9225599B-061D-4D62-A524-19C5BC02EF55}" type="presOf" srcId="{5310A2F6-50A2-432C-B5F9-AE5382610766}" destId="{2CC0E976-6275-44C5-B1A1-A2A97ABD0F13}" srcOrd="0" destOrd="0" presId="urn:microsoft.com/office/officeart/2005/8/layout/process4"/>
    <dgm:cxn modelId="{55051DB6-6E3F-41BA-9340-D52799BD5C15}" srcId="{0ADA28EB-A783-4E33-917A-7A4E1050BD3E}" destId="{5310A2F6-50A2-432C-B5F9-AE5382610766}" srcOrd="4" destOrd="0" parTransId="{6A2F7ECB-B6AA-45C4-9482-638844AE0C5A}" sibTransId="{6C1990F2-EC5F-447E-8B98-B735B30456EE}"/>
    <dgm:cxn modelId="{FFF61EB8-70E6-4B0E-87F5-6389E5CB895A}" srcId="{0ADA28EB-A783-4E33-917A-7A4E1050BD3E}" destId="{D0C2A9D1-C559-4CCF-9C34-316D5DFC6172}" srcOrd="7" destOrd="0" parTransId="{8DE55E3E-7D96-40A5-96AE-5A2E2DC4BDEC}" sibTransId="{8389DA73-45F2-457C-B6E7-67C3F396CEC6}"/>
    <dgm:cxn modelId="{80873DBC-389B-42C1-BC5E-3B91F5BD4068}" type="presOf" srcId="{6C5B47F5-6272-4C1D-B225-67C399C97B83}" destId="{170D036A-E156-41E5-80F5-981C2045F38E}" srcOrd="0" destOrd="0" presId="urn:microsoft.com/office/officeart/2005/8/layout/process4"/>
    <dgm:cxn modelId="{26C867BD-DCD4-4C73-B5A1-E0D338FC6D36}" type="presOf" srcId="{589068C8-B463-4F80-A8E2-E65709015546}" destId="{EA05D313-4BD5-4AC2-98C9-C7604F6AB0F7}" srcOrd="0" destOrd="0" presId="urn:microsoft.com/office/officeart/2005/8/layout/process4"/>
    <dgm:cxn modelId="{605CDFD7-42BE-488F-8512-B4750471B3DA}" srcId="{0ADA28EB-A783-4E33-917A-7A4E1050BD3E}" destId="{7DC9DA6D-10E3-4541-826F-104D58524071}" srcOrd="3" destOrd="0" parTransId="{4347E6D9-CA4E-4899-BD09-52B527604C14}" sibTransId="{963054A7-E00E-4CD0-A32A-C916CD794EA3}"/>
    <dgm:cxn modelId="{60277FDB-A50D-4B94-B533-5D267F76F301}" type="presOf" srcId="{D136A540-7F47-42C7-902F-A0432EC3D657}" destId="{D069CF1E-8762-468A-9AFF-6635185ED0C1}" srcOrd="0" destOrd="0" presId="urn:microsoft.com/office/officeart/2005/8/layout/process4"/>
    <dgm:cxn modelId="{E2C5F8B5-34BB-45C6-9413-591BE699A71F}" type="presParOf" srcId="{079AC42B-5044-44AA-818F-1AAC56A9BF1C}" destId="{7B0A0D05-974F-4740-A7D2-6C90D7D377F3}" srcOrd="0" destOrd="0" presId="urn:microsoft.com/office/officeart/2005/8/layout/process4"/>
    <dgm:cxn modelId="{9E68F8F3-A472-4BBF-9DB0-DDA9B18E58FF}" type="presParOf" srcId="{7B0A0D05-974F-4740-A7D2-6C90D7D377F3}" destId="{17F1B64C-2413-467B-8A71-005A03910393}" srcOrd="0" destOrd="0" presId="urn:microsoft.com/office/officeart/2005/8/layout/process4"/>
    <dgm:cxn modelId="{EDEC6234-4705-4C73-929A-6FCE1ED023FD}" type="presParOf" srcId="{079AC42B-5044-44AA-818F-1AAC56A9BF1C}" destId="{3A7C8088-EBD1-4D4A-9E02-9C9A515B3157}" srcOrd="1" destOrd="0" presId="urn:microsoft.com/office/officeart/2005/8/layout/process4"/>
    <dgm:cxn modelId="{BC3478EB-67E1-4F13-9C3F-D9093050979A}" type="presParOf" srcId="{079AC42B-5044-44AA-818F-1AAC56A9BF1C}" destId="{082C93DB-6B92-45BD-9126-13A8C0934C58}" srcOrd="2" destOrd="0" presId="urn:microsoft.com/office/officeart/2005/8/layout/process4"/>
    <dgm:cxn modelId="{6A179995-C4EE-4A2B-945D-1872C3A5D9CC}" type="presParOf" srcId="{082C93DB-6B92-45BD-9126-13A8C0934C58}" destId="{D069CF1E-8762-468A-9AFF-6635185ED0C1}" srcOrd="0" destOrd="0" presId="urn:microsoft.com/office/officeart/2005/8/layout/process4"/>
    <dgm:cxn modelId="{7C5A2164-AF69-4AE7-97BB-92A0B81FA147}" type="presParOf" srcId="{079AC42B-5044-44AA-818F-1AAC56A9BF1C}" destId="{817FD9D3-4C58-4C98-AD0A-EE78B8293FCC}" srcOrd="3" destOrd="0" presId="urn:microsoft.com/office/officeart/2005/8/layout/process4"/>
    <dgm:cxn modelId="{CB831F79-5166-49E4-BAA7-91C4755B2CF6}" type="presParOf" srcId="{079AC42B-5044-44AA-818F-1AAC56A9BF1C}" destId="{7F4DA19B-5118-4B50-BD36-0AD23E76A929}" srcOrd="4" destOrd="0" presId="urn:microsoft.com/office/officeart/2005/8/layout/process4"/>
    <dgm:cxn modelId="{23696657-8E4C-437F-845D-8BFFE6688184}" type="presParOf" srcId="{7F4DA19B-5118-4B50-BD36-0AD23E76A929}" destId="{C4A6F01B-BC03-4C9D-B4A4-2554B44A2E94}" srcOrd="0" destOrd="0" presId="urn:microsoft.com/office/officeart/2005/8/layout/process4"/>
    <dgm:cxn modelId="{4D2DF16E-C5C6-466E-BEE8-22E0E7DECCE4}" type="presParOf" srcId="{079AC42B-5044-44AA-818F-1AAC56A9BF1C}" destId="{498BEECE-FBF4-4030-828C-BF1768638A3B}" srcOrd="5" destOrd="0" presId="urn:microsoft.com/office/officeart/2005/8/layout/process4"/>
    <dgm:cxn modelId="{C9796947-14C1-4D32-BC51-F3EFA2A44387}" type="presParOf" srcId="{079AC42B-5044-44AA-818F-1AAC56A9BF1C}" destId="{926B0FDA-13BC-4636-9097-46100F683A93}" srcOrd="6" destOrd="0" presId="urn:microsoft.com/office/officeart/2005/8/layout/process4"/>
    <dgm:cxn modelId="{1E1C5550-D2C0-4F45-ABBA-F685ABD21848}" type="presParOf" srcId="{926B0FDA-13BC-4636-9097-46100F683A93}" destId="{2CC0E976-6275-44C5-B1A1-A2A97ABD0F13}" srcOrd="0" destOrd="0" presId="urn:microsoft.com/office/officeart/2005/8/layout/process4"/>
    <dgm:cxn modelId="{DC43F47B-184C-4ECD-AFCC-82C737A2EF40}" type="presParOf" srcId="{079AC42B-5044-44AA-818F-1AAC56A9BF1C}" destId="{9AB2B3A3-087E-43AC-8797-C0FC6077F559}" srcOrd="7" destOrd="0" presId="urn:microsoft.com/office/officeart/2005/8/layout/process4"/>
    <dgm:cxn modelId="{F18C67E8-647B-4B12-9D87-AA46F8B601C4}" type="presParOf" srcId="{079AC42B-5044-44AA-818F-1AAC56A9BF1C}" destId="{2429A394-F05C-4F97-974B-652F9274AB7D}" srcOrd="8" destOrd="0" presId="urn:microsoft.com/office/officeart/2005/8/layout/process4"/>
    <dgm:cxn modelId="{1FF658C2-C8EF-405A-B575-55135FF85592}" type="presParOf" srcId="{2429A394-F05C-4F97-974B-652F9274AB7D}" destId="{33847154-39CB-4445-87ED-5885CA0904AC}" srcOrd="0" destOrd="0" presId="urn:microsoft.com/office/officeart/2005/8/layout/process4"/>
    <dgm:cxn modelId="{38729883-C8E8-4508-BA67-6E3CCCE6A95E}" type="presParOf" srcId="{079AC42B-5044-44AA-818F-1AAC56A9BF1C}" destId="{ED437270-19DE-4EB8-918C-6B4EA43B5BFF}" srcOrd="9" destOrd="0" presId="urn:microsoft.com/office/officeart/2005/8/layout/process4"/>
    <dgm:cxn modelId="{E18B39C9-61B8-470E-BFB4-194B2E528D8D}" type="presParOf" srcId="{079AC42B-5044-44AA-818F-1AAC56A9BF1C}" destId="{10313811-6F34-43C9-98FA-751D5F3AD8A6}" srcOrd="10" destOrd="0" presId="urn:microsoft.com/office/officeart/2005/8/layout/process4"/>
    <dgm:cxn modelId="{D15D9A09-8EA4-46CD-8FC2-4618DCC511ED}" type="presParOf" srcId="{10313811-6F34-43C9-98FA-751D5F3AD8A6}" destId="{EA05D313-4BD5-4AC2-98C9-C7604F6AB0F7}" srcOrd="0" destOrd="0" presId="urn:microsoft.com/office/officeart/2005/8/layout/process4"/>
    <dgm:cxn modelId="{CEAE3C40-2746-4FCE-BC25-DEE98FEEA002}" type="presParOf" srcId="{079AC42B-5044-44AA-818F-1AAC56A9BF1C}" destId="{7889BFB2-BE3C-4A7D-8D1E-3FD2DB8EDB51}" srcOrd="11" destOrd="0" presId="urn:microsoft.com/office/officeart/2005/8/layout/process4"/>
    <dgm:cxn modelId="{470641B2-429B-468D-84C4-6B54269516ED}" type="presParOf" srcId="{079AC42B-5044-44AA-818F-1AAC56A9BF1C}" destId="{A3328ABC-CD6D-4382-94BB-403B1B3BDE93}" srcOrd="12" destOrd="0" presId="urn:microsoft.com/office/officeart/2005/8/layout/process4"/>
    <dgm:cxn modelId="{58BC9E40-BBCC-4FEB-9DB1-CF5C5F546DA5}" type="presParOf" srcId="{A3328ABC-CD6D-4382-94BB-403B1B3BDE93}" destId="{170D036A-E156-41E5-80F5-981C2045F38E}" srcOrd="0" destOrd="0" presId="urn:microsoft.com/office/officeart/2005/8/layout/process4"/>
    <dgm:cxn modelId="{19E959B7-143E-4B34-887B-BAB2A8B557B8}" type="presParOf" srcId="{079AC42B-5044-44AA-818F-1AAC56A9BF1C}" destId="{C0118A8F-714B-4E10-B7BA-347013EE3734}" srcOrd="13" destOrd="0" presId="urn:microsoft.com/office/officeart/2005/8/layout/process4"/>
    <dgm:cxn modelId="{B4C3F311-F846-475D-8DC1-ADE1A8E9C5A8}" type="presParOf" srcId="{079AC42B-5044-44AA-818F-1AAC56A9BF1C}" destId="{3A5CFF9D-916F-4A05-A878-158096AA0750}" srcOrd="14" destOrd="0" presId="urn:microsoft.com/office/officeart/2005/8/layout/process4"/>
    <dgm:cxn modelId="{2D6C813C-0F47-44F1-A6C3-8DB42AF55F41}" type="presParOf" srcId="{3A5CFF9D-916F-4A05-A878-158096AA0750}" destId="{F0304F62-27FF-4C61-A45F-3F71B034415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D31D29-B8BC-4824-B662-6CE3AA94AA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25963F1-5EBA-4FB9-BF4F-BA123AD25687}" type="pres">
      <dgm:prSet presAssocID="{D6D31D29-B8BC-4824-B662-6CE3AA94AAB2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424B529F-1F03-433D-B166-EF9F529E9598}" type="presOf" srcId="{D6D31D29-B8BC-4824-B662-6CE3AA94AAB2}" destId="{625963F1-5EBA-4FB9-BF4F-BA123AD256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49E5B0A-DE36-42FF-9B95-24395C7E87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0DFB7F61-0335-4939-AF9F-46A1A017455E}" type="pres">
      <dgm:prSet presAssocID="{049E5B0A-DE36-42FF-9B95-24395C7E8733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643DEC0C-9FE1-45EF-847A-F86E8CB6C27D}" type="presOf" srcId="{049E5B0A-DE36-42FF-9B95-24395C7E8733}" destId="{0DFB7F61-0335-4939-AF9F-46A1A017455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D247127-F025-4E5C-A5BE-1C6133EE99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ED2D8F4-9552-4559-A127-2071D3776E19}" type="pres">
      <dgm:prSet presAssocID="{7D247127-F025-4E5C-A5BE-1C6133EE9988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0C35FF08-F701-421C-871D-873D65EF781C}" type="presOf" srcId="{7D247127-F025-4E5C-A5BE-1C6133EE9988}" destId="{9ED2D8F4-9552-4559-A127-2071D3776E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B361811-C7C0-48E0-8C3B-9F667E7FABFE}" type="doc">
      <dgm:prSet loTypeId="urn:microsoft.com/office/officeart/2005/8/layout/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A051A482-6C07-4E3F-A4BE-A27D1EE1A7AE}">
      <dgm:prSet phldrT="[Tekst]"/>
      <dgm:spPr/>
      <dgm:t>
        <a:bodyPr/>
        <a:lstStyle/>
        <a:p>
          <a:r>
            <a:rPr lang="pl-PL" dirty="0"/>
            <a:t>Rozczłonkowanie przepisów</a:t>
          </a:r>
        </a:p>
      </dgm:t>
    </dgm:pt>
    <dgm:pt modelId="{B19FF599-B76E-42E7-AC73-7983DD1DF970}" type="parTrans" cxnId="{5C63D06D-167A-4357-B15F-6D48A65A8838}">
      <dgm:prSet/>
      <dgm:spPr/>
      <dgm:t>
        <a:bodyPr/>
        <a:lstStyle/>
        <a:p>
          <a:endParaRPr lang="pl-PL"/>
        </a:p>
      </dgm:t>
    </dgm:pt>
    <dgm:pt modelId="{9EF878D2-2F82-48C6-A15B-5D9F086747E8}" type="sibTrans" cxnId="{5C63D06D-167A-4357-B15F-6D48A65A8838}">
      <dgm:prSet/>
      <dgm:spPr/>
      <dgm:t>
        <a:bodyPr/>
        <a:lstStyle/>
        <a:p>
          <a:endParaRPr lang="pl-PL"/>
        </a:p>
      </dgm:t>
    </dgm:pt>
    <dgm:pt modelId="{BE36DCE0-CB18-4808-8A53-1995A927D8DD}">
      <dgm:prSet phldrT="[Tekst]"/>
      <dgm:spPr/>
      <dgm:t>
        <a:bodyPr/>
        <a:lstStyle/>
        <a:p>
          <a:r>
            <a:rPr lang="pl-PL" dirty="0"/>
            <a:t>Kluczowe przepisy pozakodeksowe</a:t>
          </a:r>
        </a:p>
      </dgm:t>
    </dgm:pt>
    <dgm:pt modelId="{04B77D6B-518C-420C-8BC8-A041909E3300}" type="parTrans" cxnId="{A296A964-5E9F-4010-9545-2F9EF9C01AAD}">
      <dgm:prSet/>
      <dgm:spPr/>
      <dgm:t>
        <a:bodyPr/>
        <a:lstStyle/>
        <a:p>
          <a:endParaRPr lang="pl-PL"/>
        </a:p>
      </dgm:t>
    </dgm:pt>
    <dgm:pt modelId="{FD6B6C2B-EC8A-4DAB-8315-9B5ADBC8825A}" type="sibTrans" cxnId="{A296A964-5E9F-4010-9545-2F9EF9C01AAD}">
      <dgm:prSet/>
      <dgm:spPr/>
      <dgm:t>
        <a:bodyPr/>
        <a:lstStyle/>
        <a:p>
          <a:endParaRPr lang="pl-PL"/>
        </a:p>
      </dgm:t>
    </dgm:pt>
    <dgm:pt modelId="{F8B99C8F-AA19-45AA-ABAD-3AA4E24DDAD7}">
      <dgm:prSet phldrT="[Tekst]"/>
      <dgm:spPr/>
      <dgm:t>
        <a:bodyPr/>
        <a:lstStyle/>
        <a:p>
          <a:r>
            <a:rPr lang="pl-PL" dirty="0"/>
            <a:t>Ustawa o prawach konsumenta</a:t>
          </a:r>
        </a:p>
      </dgm:t>
    </dgm:pt>
    <dgm:pt modelId="{E61B13D7-3290-4054-BD94-AAEF2F391119}" type="parTrans" cxnId="{21879E8F-2BD7-4954-A9D9-B442FF87CFAB}">
      <dgm:prSet/>
      <dgm:spPr/>
      <dgm:t>
        <a:bodyPr/>
        <a:lstStyle/>
        <a:p>
          <a:endParaRPr lang="pl-PL"/>
        </a:p>
      </dgm:t>
    </dgm:pt>
    <dgm:pt modelId="{3F20C5E8-3C93-42B2-9322-0332250B7DB9}" type="sibTrans" cxnId="{21879E8F-2BD7-4954-A9D9-B442FF87CFAB}">
      <dgm:prSet/>
      <dgm:spPr/>
      <dgm:t>
        <a:bodyPr/>
        <a:lstStyle/>
        <a:p>
          <a:endParaRPr lang="pl-PL"/>
        </a:p>
      </dgm:t>
    </dgm:pt>
    <dgm:pt modelId="{A4AE25B0-7293-433C-88A6-7A3E44D5F53C}">
      <dgm:prSet phldrT="[Tekst]"/>
      <dgm:spPr/>
      <dgm:t>
        <a:bodyPr/>
        <a:lstStyle/>
        <a:p>
          <a:r>
            <a:rPr lang="pl-PL" dirty="0"/>
            <a:t>Luki istotne</a:t>
          </a:r>
        </a:p>
      </dgm:t>
    </dgm:pt>
    <dgm:pt modelId="{5B1FB345-819E-4FED-A9FC-F94460DBC352}" type="parTrans" cxnId="{A5F64EAA-17E6-4D65-8919-AFF8308603B4}">
      <dgm:prSet/>
      <dgm:spPr/>
      <dgm:t>
        <a:bodyPr/>
        <a:lstStyle/>
        <a:p>
          <a:endParaRPr lang="pl-PL"/>
        </a:p>
      </dgm:t>
    </dgm:pt>
    <dgm:pt modelId="{4E87A5D9-B864-4517-B7C7-B381CD33CD68}" type="sibTrans" cxnId="{A5F64EAA-17E6-4D65-8919-AFF8308603B4}">
      <dgm:prSet/>
      <dgm:spPr/>
      <dgm:t>
        <a:bodyPr/>
        <a:lstStyle/>
        <a:p>
          <a:endParaRPr lang="pl-PL"/>
        </a:p>
      </dgm:t>
    </dgm:pt>
    <dgm:pt modelId="{A2383090-E7D8-4CE6-BA66-BD78D8790450}">
      <dgm:prSet phldrT="[Tekst]"/>
      <dgm:spPr/>
      <dgm:t>
        <a:bodyPr/>
        <a:lstStyle/>
        <a:p>
          <a:r>
            <a:rPr lang="pl-PL" dirty="0"/>
            <a:t>Brak kluczowych przepisów:</a:t>
          </a:r>
        </a:p>
      </dgm:t>
    </dgm:pt>
    <dgm:pt modelId="{7A1F582C-549F-4416-BB13-922F9AA3C6EF}" type="parTrans" cxnId="{3CD7E217-DC65-4AAF-84FB-D8E46411060C}">
      <dgm:prSet/>
      <dgm:spPr/>
      <dgm:t>
        <a:bodyPr/>
        <a:lstStyle/>
        <a:p>
          <a:endParaRPr lang="pl-PL"/>
        </a:p>
      </dgm:t>
    </dgm:pt>
    <dgm:pt modelId="{FAB845FA-7831-4691-BCD0-0D39D15733F7}" type="sibTrans" cxnId="{3CD7E217-DC65-4AAF-84FB-D8E46411060C}">
      <dgm:prSet/>
      <dgm:spPr/>
      <dgm:t>
        <a:bodyPr/>
        <a:lstStyle/>
        <a:p>
          <a:endParaRPr lang="pl-PL"/>
        </a:p>
      </dgm:t>
    </dgm:pt>
    <dgm:pt modelId="{42FB39F0-5B44-4701-8DEB-0D40EAB5D4FA}">
      <dgm:prSet phldrT="[Tekst]"/>
      <dgm:spPr/>
      <dgm:t>
        <a:bodyPr/>
        <a:lstStyle/>
        <a:p>
          <a:r>
            <a:rPr lang="pl-PL" dirty="0"/>
            <a:t>Dowody pozyskane nielegalnie w postępowaniu cywilnym</a:t>
          </a:r>
        </a:p>
      </dgm:t>
    </dgm:pt>
    <dgm:pt modelId="{FD37F8B9-2D55-4594-8B19-04909FBB8CE3}" type="parTrans" cxnId="{04AD55EE-9377-47AE-847F-2DC55F742170}">
      <dgm:prSet/>
      <dgm:spPr/>
      <dgm:t>
        <a:bodyPr/>
        <a:lstStyle/>
        <a:p>
          <a:endParaRPr lang="pl-PL"/>
        </a:p>
      </dgm:t>
    </dgm:pt>
    <dgm:pt modelId="{A41BB4CF-632B-48A8-838A-C49AAE55E024}" type="sibTrans" cxnId="{04AD55EE-9377-47AE-847F-2DC55F742170}">
      <dgm:prSet/>
      <dgm:spPr/>
      <dgm:t>
        <a:bodyPr/>
        <a:lstStyle/>
        <a:p>
          <a:endParaRPr lang="pl-PL"/>
        </a:p>
      </dgm:t>
    </dgm:pt>
    <dgm:pt modelId="{FECC4334-5DCA-4A87-8D7F-5C1B7D87AE99}">
      <dgm:prSet phldrT="[Tekst]"/>
      <dgm:spPr/>
      <dgm:t>
        <a:bodyPr/>
        <a:lstStyle/>
        <a:p>
          <a:r>
            <a:rPr lang="pl-PL" dirty="0"/>
            <a:t>Transpozycja prawa UE</a:t>
          </a:r>
        </a:p>
      </dgm:t>
    </dgm:pt>
    <dgm:pt modelId="{499BA9D9-5D1F-4532-98B5-96143B541D82}" type="parTrans" cxnId="{8A578FEE-E21F-462A-AD6F-628545C02CA0}">
      <dgm:prSet/>
      <dgm:spPr/>
      <dgm:t>
        <a:bodyPr/>
        <a:lstStyle/>
        <a:p>
          <a:endParaRPr lang="pl-PL"/>
        </a:p>
      </dgm:t>
    </dgm:pt>
    <dgm:pt modelId="{D059D6AC-7AEE-4131-B461-7F473961D075}" type="sibTrans" cxnId="{8A578FEE-E21F-462A-AD6F-628545C02CA0}">
      <dgm:prSet/>
      <dgm:spPr/>
      <dgm:t>
        <a:bodyPr/>
        <a:lstStyle/>
        <a:p>
          <a:endParaRPr lang="pl-PL"/>
        </a:p>
      </dgm:t>
    </dgm:pt>
    <dgm:pt modelId="{3E79FA7E-A09E-4902-8AA9-E2DEC32A16F6}">
      <dgm:prSet phldrT="[Tekst]"/>
      <dgm:spPr/>
      <dgm:t>
        <a:bodyPr/>
        <a:lstStyle/>
        <a:p>
          <a:r>
            <a:rPr lang="pl-PL" dirty="0"/>
            <a:t>Olbrzymie problemy z prawidłową implementacją dyrektyw unijnych</a:t>
          </a:r>
        </a:p>
      </dgm:t>
    </dgm:pt>
    <dgm:pt modelId="{689E3AB2-5B19-40B9-816C-D34C8506EB01}" type="parTrans" cxnId="{6DA6447D-96D3-4D78-A132-0935CB8B515B}">
      <dgm:prSet/>
      <dgm:spPr/>
      <dgm:t>
        <a:bodyPr/>
        <a:lstStyle/>
        <a:p>
          <a:endParaRPr lang="pl-PL"/>
        </a:p>
      </dgm:t>
    </dgm:pt>
    <dgm:pt modelId="{853F812B-10AB-4A25-8322-4AF0EA7863C6}" type="sibTrans" cxnId="{6DA6447D-96D3-4D78-A132-0935CB8B515B}">
      <dgm:prSet/>
      <dgm:spPr/>
      <dgm:t>
        <a:bodyPr/>
        <a:lstStyle/>
        <a:p>
          <a:endParaRPr lang="pl-PL"/>
        </a:p>
      </dgm:t>
    </dgm:pt>
    <dgm:pt modelId="{31FB18B2-66DD-4A91-9B28-9B1D4760547C}">
      <dgm:prSet phldrT="[Tekst]"/>
      <dgm:spPr/>
      <dgm:t>
        <a:bodyPr/>
        <a:lstStyle/>
        <a:p>
          <a:r>
            <a:rPr lang="pl-PL" dirty="0"/>
            <a:t>Z reguły dokonywana po czasie </a:t>
          </a:r>
        </a:p>
      </dgm:t>
    </dgm:pt>
    <dgm:pt modelId="{E45B25CD-F053-4785-8242-DDE12E81055F}" type="parTrans" cxnId="{6851DA07-D4CB-4716-AD45-5163D1911135}">
      <dgm:prSet/>
      <dgm:spPr/>
      <dgm:t>
        <a:bodyPr/>
        <a:lstStyle/>
        <a:p>
          <a:endParaRPr lang="pl-PL"/>
        </a:p>
      </dgm:t>
    </dgm:pt>
    <dgm:pt modelId="{CEDFD5FA-6B5A-458C-9481-8118944E5FA5}" type="sibTrans" cxnId="{6851DA07-D4CB-4716-AD45-5163D1911135}">
      <dgm:prSet/>
      <dgm:spPr/>
      <dgm:t>
        <a:bodyPr/>
        <a:lstStyle/>
        <a:p>
          <a:endParaRPr lang="pl-PL"/>
        </a:p>
      </dgm:t>
    </dgm:pt>
    <dgm:pt modelId="{D38279FC-BAFC-4604-B682-705FB080C49F}">
      <dgm:prSet phldrT="[Tekst]"/>
      <dgm:spPr/>
      <dgm:t>
        <a:bodyPr/>
        <a:lstStyle/>
        <a:p>
          <a:r>
            <a:rPr lang="pl-PL" dirty="0"/>
            <a:t>Potwierdzenie transakcji, czy błąd w komunikacji elektronicznej</a:t>
          </a:r>
        </a:p>
      </dgm:t>
    </dgm:pt>
    <dgm:pt modelId="{022E1C7F-CEB5-4390-A2A3-C56378A127A9}" type="parTrans" cxnId="{A8C1829D-0112-425E-8B94-E52666C4272D}">
      <dgm:prSet/>
      <dgm:spPr/>
      <dgm:t>
        <a:bodyPr/>
        <a:lstStyle/>
        <a:p>
          <a:endParaRPr lang="pl-PL"/>
        </a:p>
      </dgm:t>
    </dgm:pt>
    <dgm:pt modelId="{C989BF73-E8D2-4C73-9F83-D38BB52CDC18}" type="sibTrans" cxnId="{A8C1829D-0112-425E-8B94-E52666C4272D}">
      <dgm:prSet/>
      <dgm:spPr/>
      <dgm:t>
        <a:bodyPr/>
        <a:lstStyle/>
        <a:p>
          <a:endParaRPr lang="pl-PL"/>
        </a:p>
      </dgm:t>
    </dgm:pt>
    <dgm:pt modelId="{0AA7CB68-D27A-45E5-9AB2-4684DF566564}">
      <dgm:prSet phldrT="[Tekst]"/>
      <dgm:spPr/>
      <dgm:t>
        <a:bodyPr/>
        <a:lstStyle/>
        <a:p>
          <a:r>
            <a:rPr lang="pl-PL" dirty="0"/>
            <a:t>Dużo nieistotnych przepisów</a:t>
          </a:r>
        </a:p>
      </dgm:t>
    </dgm:pt>
    <dgm:pt modelId="{994EAC27-BAE7-43DC-90D2-CA538D55C795}" type="parTrans" cxnId="{86C177B2-7E82-4265-9D33-5CE20811DBDA}">
      <dgm:prSet/>
      <dgm:spPr/>
      <dgm:t>
        <a:bodyPr/>
        <a:lstStyle/>
        <a:p>
          <a:endParaRPr lang="pl-PL"/>
        </a:p>
      </dgm:t>
    </dgm:pt>
    <dgm:pt modelId="{212BD9D5-5B8F-4E3F-9010-3F42E7C2D9B5}" type="sibTrans" cxnId="{86C177B2-7E82-4265-9D33-5CE20811DBDA}">
      <dgm:prSet/>
      <dgm:spPr/>
      <dgm:t>
        <a:bodyPr/>
        <a:lstStyle/>
        <a:p>
          <a:endParaRPr lang="pl-PL"/>
        </a:p>
      </dgm:t>
    </dgm:pt>
    <dgm:pt modelId="{47AECD20-F342-4087-B434-856B81990A91}">
      <dgm:prSet phldrT="[Tekst]"/>
      <dgm:spPr/>
      <dgm:t>
        <a:bodyPr/>
        <a:lstStyle/>
        <a:p>
          <a:r>
            <a:rPr lang="pl-PL" dirty="0"/>
            <a:t>Rój pszczół w kodeksie cywilnym</a:t>
          </a:r>
        </a:p>
      </dgm:t>
    </dgm:pt>
    <dgm:pt modelId="{DA1F9194-9215-4E80-8764-27E6DE8518B6}" type="parTrans" cxnId="{9847E55C-3DBC-44B5-BCFE-AA6B99E23109}">
      <dgm:prSet/>
      <dgm:spPr/>
      <dgm:t>
        <a:bodyPr/>
        <a:lstStyle/>
        <a:p>
          <a:endParaRPr lang="pl-PL"/>
        </a:p>
      </dgm:t>
    </dgm:pt>
    <dgm:pt modelId="{F3BC4C0D-3C22-4F52-BB2B-51E9609D1603}" type="sibTrans" cxnId="{9847E55C-3DBC-44B5-BCFE-AA6B99E23109}">
      <dgm:prSet/>
      <dgm:spPr/>
      <dgm:t>
        <a:bodyPr/>
        <a:lstStyle/>
        <a:p>
          <a:endParaRPr lang="pl-PL"/>
        </a:p>
      </dgm:t>
    </dgm:pt>
    <dgm:pt modelId="{00154A3D-3005-47A3-83B1-920DC84E3933}">
      <dgm:prSet phldrT="[Tekst]"/>
      <dgm:spPr/>
      <dgm:t>
        <a:bodyPr/>
        <a:lstStyle/>
        <a:p>
          <a:r>
            <a:rPr lang="pl-PL" dirty="0"/>
            <a:t>Owoce w kodeksie cywilnym</a:t>
          </a:r>
        </a:p>
      </dgm:t>
    </dgm:pt>
    <dgm:pt modelId="{059C23C4-8E7B-4BB5-B5AE-5F64F0E0985E}" type="parTrans" cxnId="{53701900-4A2B-40B0-8018-45570E8B5701}">
      <dgm:prSet/>
      <dgm:spPr/>
      <dgm:t>
        <a:bodyPr/>
        <a:lstStyle/>
        <a:p>
          <a:endParaRPr lang="pl-PL"/>
        </a:p>
      </dgm:t>
    </dgm:pt>
    <dgm:pt modelId="{9555EFF9-5672-4FEB-930E-7802F542B152}" type="sibTrans" cxnId="{53701900-4A2B-40B0-8018-45570E8B5701}">
      <dgm:prSet/>
      <dgm:spPr/>
      <dgm:t>
        <a:bodyPr/>
        <a:lstStyle/>
        <a:p>
          <a:endParaRPr lang="pl-PL"/>
        </a:p>
      </dgm:t>
    </dgm:pt>
    <dgm:pt modelId="{1CCD1DDA-85C1-4A2D-B980-A1C4C964E2C7}">
      <dgm:prSet phldrT="[Tekst]"/>
      <dgm:spPr/>
      <dgm:t>
        <a:bodyPr/>
        <a:lstStyle/>
        <a:p>
          <a:r>
            <a:rPr lang="pl-PL" dirty="0"/>
            <a:t>Kodeks cywilny</a:t>
          </a:r>
        </a:p>
      </dgm:t>
    </dgm:pt>
    <dgm:pt modelId="{8430CDC2-4F80-4D42-9A32-AD5FF48E00EC}" type="parTrans" cxnId="{5FEAE4BF-380E-407E-9617-0952219CB4F6}">
      <dgm:prSet/>
      <dgm:spPr/>
      <dgm:t>
        <a:bodyPr/>
        <a:lstStyle/>
        <a:p>
          <a:endParaRPr lang="pl-PL"/>
        </a:p>
      </dgm:t>
    </dgm:pt>
    <dgm:pt modelId="{0A7FAA2F-814B-4D8C-83AE-44542FE2364B}" type="sibTrans" cxnId="{5FEAE4BF-380E-407E-9617-0952219CB4F6}">
      <dgm:prSet/>
      <dgm:spPr/>
      <dgm:t>
        <a:bodyPr/>
        <a:lstStyle/>
        <a:p>
          <a:endParaRPr lang="pl-PL"/>
        </a:p>
      </dgm:t>
    </dgm:pt>
    <dgm:pt modelId="{5A217892-28B6-484B-A2A3-19BE6A7F2A3C}">
      <dgm:prSet phldrT="[Tekst]"/>
      <dgm:spPr/>
      <dgm:t>
        <a:bodyPr/>
        <a:lstStyle/>
        <a:p>
          <a:r>
            <a:rPr lang="pl-PL" dirty="0"/>
            <a:t>Ustawa o świadczeniu usług drogą elektroniczną itp..</a:t>
          </a:r>
        </a:p>
      </dgm:t>
    </dgm:pt>
    <dgm:pt modelId="{EF3CD006-2F9A-42AC-9BF2-4878D9A400CE}" type="parTrans" cxnId="{7E6C8D30-39B3-47F2-ABB3-4283A7FCD4C7}">
      <dgm:prSet/>
      <dgm:spPr/>
      <dgm:t>
        <a:bodyPr/>
        <a:lstStyle/>
        <a:p>
          <a:endParaRPr lang="pl-PL"/>
        </a:p>
      </dgm:t>
    </dgm:pt>
    <dgm:pt modelId="{7F21BA53-D69C-4331-9B8D-0ABE570A9DCA}" type="sibTrans" cxnId="{7E6C8D30-39B3-47F2-ABB3-4283A7FCD4C7}">
      <dgm:prSet/>
      <dgm:spPr/>
      <dgm:t>
        <a:bodyPr/>
        <a:lstStyle/>
        <a:p>
          <a:endParaRPr lang="pl-PL"/>
        </a:p>
      </dgm:t>
    </dgm:pt>
    <dgm:pt modelId="{5EBB999B-2605-4804-B57B-19201706693D}">
      <dgm:prSet phldrT="[Tekst]"/>
      <dgm:spPr/>
      <dgm:t>
        <a:bodyPr/>
        <a:lstStyle/>
        <a:p>
          <a:r>
            <a:rPr lang="pl-PL" dirty="0"/>
            <a:t>Ogromna ilość błędów, co skutkuje koniecznością nowelizowania przepisów.</a:t>
          </a:r>
        </a:p>
      </dgm:t>
    </dgm:pt>
    <dgm:pt modelId="{321557C1-0D8F-44D5-B862-902E447BF366}" type="parTrans" cxnId="{24EA52C4-F7FE-425D-9435-D410AF164213}">
      <dgm:prSet/>
      <dgm:spPr/>
      <dgm:t>
        <a:bodyPr/>
        <a:lstStyle/>
        <a:p>
          <a:endParaRPr lang="pl-PL"/>
        </a:p>
      </dgm:t>
    </dgm:pt>
    <dgm:pt modelId="{735F1B40-4DA6-4AD7-B78E-D2CAFAEE6A2D}" type="sibTrans" cxnId="{24EA52C4-F7FE-425D-9435-D410AF164213}">
      <dgm:prSet/>
      <dgm:spPr/>
      <dgm:t>
        <a:bodyPr/>
        <a:lstStyle/>
        <a:p>
          <a:endParaRPr lang="pl-PL"/>
        </a:p>
      </dgm:t>
    </dgm:pt>
    <dgm:pt modelId="{963AB2DB-DB47-480A-9115-6A567B8F802B}" type="pres">
      <dgm:prSet presAssocID="{3B361811-C7C0-48E0-8C3B-9F667E7FABFE}" presName="linearFlow" presStyleCnt="0">
        <dgm:presLayoutVars>
          <dgm:dir/>
          <dgm:animLvl val="lvl"/>
          <dgm:resizeHandles val="exact"/>
        </dgm:presLayoutVars>
      </dgm:prSet>
      <dgm:spPr/>
    </dgm:pt>
    <dgm:pt modelId="{AA1C7116-C287-494A-8322-B19E8678117D}" type="pres">
      <dgm:prSet presAssocID="{A051A482-6C07-4E3F-A4BE-A27D1EE1A7AE}" presName="composite" presStyleCnt="0"/>
      <dgm:spPr/>
    </dgm:pt>
    <dgm:pt modelId="{E3B177B1-ACC7-4B72-9492-AE5FCC213CEE}" type="pres">
      <dgm:prSet presAssocID="{A051A482-6C07-4E3F-A4BE-A27D1EE1A7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5FB310-ABF2-4F78-9191-5DA81ADF0C1F}" type="pres">
      <dgm:prSet presAssocID="{A051A482-6C07-4E3F-A4BE-A27D1EE1A7AE}" presName="parSh" presStyleLbl="node1" presStyleIdx="0" presStyleCnt="3"/>
      <dgm:spPr/>
    </dgm:pt>
    <dgm:pt modelId="{FA7E47E0-DA53-463D-9CFF-E1AE6E36EC62}" type="pres">
      <dgm:prSet presAssocID="{A051A482-6C07-4E3F-A4BE-A27D1EE1A7AE}" presName="desTx" presStyleLbl="fgAcc1" presStyleIdx="0" presStyleCnt="3">
        <dgm:presLayoutVars>
          <dgm:bulletEnabled val="1"/>
        </dgm:presLayoutVars>
      </dgm:prSet>
      <dgm:spPr/>
    </dgm:pt>
    <dgm:pt modelId="{CB9D732A-B09A-4185-832C-0E76CB107B90}" type="pres">
      <dgm:prSet presAssocID="{9EF878D2-2F82-48C6-A15B-5D9F086747E8}" presName="sibTrans" presStyleLbl="sibTrans2D1" presStyleIdx="0" presStyleCnt="2"/>
      <dgm:spPr/>
    </dgm:pt>
    <dgm:pt modelId="{9407855C-4801-42D2-A5D8-29BA8BBBCC8F}" type="pres">
      <dgm:prSet presAssocID="{9EF878D2-2F82-48C6-A15B-5D9F086747E8}" presName="connTx" presStyleLbl="sibTrans2D1" presStyleIdx="0" presStyleCnt="2"/>
      <dgm:spPr/>
    </dgm:pt>
    <dgm:pt modelId="{6E68E993-08AE-42A6-835C-A81F9645BAB9}" type="pres">
      <dgm:prSet presAssocID="{A4AE25B0-7293-433C-88A6-7A3E44D5F53C}" presName="composite" presStyleCnt="0"/>
      <dgm:spPr/>
    </dgm:pt>
    <dgm:pt modelId="{F5700CD6-D87F-4538-9363-BF53A574B5DA}" type="pres">
      <dgm:prSet presAssocID="{A4AE25B0-7293-433C-88A6-7A3E44D5F53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FE95CF7-C50C-4CD1-94A6-0F6DAEE91F0F}" type="pres">
      <dgm:prSet presAssocID="{A4AE25B0-7293-433C-88A6-7A3E44D5F53C}" presName="parSh" presStyleLbl="node1" presStyleIdx="1" presStyleCnt="3"/>
      <dgm:spPr/>
    </dgm:pt>
    <dgm:pt modelId="{70C25382-02B5-47D6-8C4D-71BFE1F97C54}" type="pres">
      <dgm:prSet presAssocID="{A4AE25B0-7293-433C-88A6-7A3E44D5F53C}" presName="desTx" presStyleLbl="fgAcc1" presStyleIdx="1" presStyleCnt="3">
        <dgm:presLayoutVars>
          <dgm:bulletEnabled val="1"/>
        </dgm:presLayoutVars>
      </dgm:prSet>
      <dgm:spPr/>
    </dgm:pt>
    <dgm:pt modelId="{8F35A766-5B87-492D-A4A7-FAB1BE5CEFAB}" type="pres">
      <dgm:prSet presAssocID="{4E87A5D9-B864-4517-B7C7-B381CD33CD68}" presName="sibTrans" presStyleLbl="sibTrans2D1" presStyleIdx="1" presStyleCnt="2"/>
      <dgm:spPr/>
    </dgm:pt>
    <dgm:pt modelId="{E356CC96-005B-49EF-A53A-9E013084C5AB}" type="pres">
      <dgm:prSet presAssocID="{4E87A5D9-B864-4517-B7C7-B381CD33CD68}" presName="connTx" presStyleLbl="sibTrans2D1" presStyleIdx="1" presStyleCnt="2"/>
      <dgm:spPr/>
    </dgm:pt>
    <dgm:pt modelId="{DAA918CA-7B1B-4349-9871-DDA103BB0578}" type="pres">
      <dgm:prSet presAssocID="{FECC4334-5DCA-4A87-8D7F-5C1B7D87AE99}" presName="composite" presStyleCnt="0"/>
      <dgm:spPr/>
    </dgm:pt>
    <dgm:pt modelId="{B461B384-0D90-421B-96C7-BBC5FC7EC283}" type="pres">
      <dgm:prSet presAssocID="{FECC4334-5DCA-4A87-8D7F-5C1B7D87AE9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44A5E0D9-4685-42C1-83A8-282B71992E7B}" type="pres">
      <dgm:prSet presAssocID="{FECC4334-5DCA-4A87-8D7F-5C1B7D87AE99}" presName="parSh" presStyleLbl="node1" presStyleIdx="2" presStyleCnt="3"/>
      <dgm:spPr/>
    </dgm:pt>
    <dgm:pt modelId="{D275FF90-1D5D-4867-87B1-D1B6D325162A}" type="pres">
      <dgm:prSet presAssocID="{FECC4334-5DCA-4A87-8D7F-5C1B7D87AE99}" presName="desTx" presStyleLbl="fgAcc1" presStyleIdx="2" presStyleCnt="3">
        <dgm:presLayoutVars>
          <dgm:bulletEnabled val="1"/>
        </dgm:presLayoutVars>
      </dgm:prSet>
      <dgm:spPr/>
    </dgm:pt>
  </dgm:ptLst>
  <dgm:cxnLst>
    <dgm:cxn modelId="{53701900-4A2B-40B0-8018-45570E8B5701}" srcId="{0AA7CB68-D27A-45E5-9AB2-4684DF566564}" destId="{00154A3D-3005-47A3-83B1-920DC84E3933}" srcOrd="1" destOrd="0" parTransId="{059C23C4-8E7B-4BB5-B5AE-5F64F0E0985E}" sibTransId="{9555EFF9-5672-4FEB-930E-7802F542B152}"/>
    <dgm:cxn modelId="{6851DA07-D4CB-4716-AD45-5163D1911135}" srcId="{FECC4334-5DCA-4A87-8D7F-5C1B7D87AE99}" destId="{31FB18B2-66DD-4A91-9B28-9B1D4760547C}" srcOrd="1" destOrd="0" parTransId="{E45B25CD-F053-4785-8242-DDE12E81055F}" sibTransId="{CEDFD5FA-6B5A-458C-9481-8118944E5FA5}"/>
    <dgm:cxn modelId="{3CD7E217-DC65-4AAF-84FB-D8E46411060C}" srcId="{A4AE25B0-7293-433C-88A6-7A3E44D5F53C}" destId="{A2383090-E7D8-4CE6-BA66-BD78D8790450}" srcOrd="1" destOrd="0" parTransId="{7A1F582C-549F-4416-BB13-922F9AA3C6EF}" sibTransId="{FAB845FA-7831-4691-BCD0-0D39D15733F7}"/>
    <dgm:cxn modelId="{2E1F1F19-A84F-40DD-9770-7E475A02E902}" type="presOf" srcId="{4E87A5D9-B864-4517-B7C7-B381CD33CD68}" destId="{8F35A766-5B87-492D-A4A7-FAB1BE5CEFAB}" srcOrd="0" destOrd="0" presId="urn:microsoft.com/office/officeart/2005/8/layout/process3"/>
    <dgm:cxn modelId="{26333527-F758-4241-B6FF-F14481C54A11}" type="presOf" srcId="{1CCD1DDA-85C1-4A2D-B980-A1C4C964E2C7}" destId="{FA7E47E0-DA53-463D-9CFF-E1AE6E36EC62}" srcOrd="0" destOrd="1" presId="urn:microsoft.com/office/officeart/2005/8/layout/process3"/>
    <dgm:cxn modelId="{A2320A2B-534F-49BE-B239-51743EC77335}" type="presOf" srcId="{4E87A5D9-B864-4517-B7C7-B381CD33CD68}" destId="{E356CC96-005B-49EF-A53A-9E013084C5AB}" srcOrd="1" destOrd="0" presId="urn:microsoft.com/office/officeart/2005/8/layout/process3"/>
    <dgm:cxn modelId="{7E6C8D30-39B3-47F2-ABB3-4283A7FCD4C7}" srcId="{BE36DCE0-CB18-4808-8A53-1995A927D8DD}" destId="{5A217892-28B6-484B-A2A3-19BE6A7F2A3C}" srcOrd="2" destOrd="0" parTransId="{EF3CD006-2F9A-42AC-9BF2-4878D9A400CE}" sibTransId="{7F21BA53-D69C-4331-9B8D-0ABE570A9DCA}"/>
    <dgm:cxn modelId="{91B99335-BA6C-4DD1-8C5C-828129399B9A}" type="presOf" srcId="{BE36DCE0-CB18-4808-8A53-1995A927D8DD}" destId="{FA7E47E0-DA53-463D-9CFF-E1AE6E36EC62}" srcOrd="0" destOrd="0" presId="urn:microsoft.com/office/officeart/2005/8/layout/process3"/>
    <dgm:cxn modelId="{E1186839-1530-4AB2-AAB3-6535C3DE80CE}" type="presOf" srcId="{5A217892-28B6-484B-A2A3-19BE6A7F2A3C}" destId="{FA7E47E0-DA53-463D-9CFF-E1AE6E36EC62}" srcOrd="0" destOrd="3" presId="urn:microsoft.com/office/officeart/2005/8/layout/process3"/>
    <dgm:cxn modelId="{7F35DC3E-A2B9-4C33-83B8-13004E3DEE5B}" type="presOf" srcId="{D38279FC-BAFC-4604-B682-705FB080C49F}" destId="{70C25382-02B5-47D6-8C4D-71BFE1F97C54}" srcOrd="0" destOrd="4" presId="urn:microsoft.com/office/officeart/2005/8/layout/process3"/>
    <dgm:cxn modelId="{9847E55C-3DBC-44B5-BCFE-AA6B99E23109}" srcId="{0AA7CB68-D27A-45E5-9AB2-4684DF566564}" destId="{47AECD20-F342-4087-B434-856B81990A91}" srcOrd="0" destOrd="0" parTransId="{DA1F9194-9215-4E80-8764-27E6DE8518B6}" sibTransId="{F3BC4C0D-3C22-4F52-BB2B-51E9609D1603}"/>
    <dgm:cxn modelId="{A24EA65D-0CEB-457D-8D9C-ABD359DA3F20}" type="presOf" srcId="{A2383090-E7D8-4CE6-BA66-BD78D8790450}" destId="{70C25382-02B5-47D6-8C4D-71BFE1F97C54}" srcOrd="0" destOrd="3" presId="urn:microsoft.com/office/officeart/2005/8/layout/process3"/>
    <dgm:cxn modelId="{A296A964-5E9F-4010-9545-2F9EF9C01AAD}" srcId="{A051A482-6C07-4E3F-A4BE-A27D1EE1A7AE}" destId="{BE36DCE0-CB18-4808-8A53-1995A927D8DD}" srcOrd="0" destOrd="0" parTransId="{04B77D6B-518C-420C-8BC8-A041909E3300}" sibTransId="{FD6B6C2B-EC8A-4DAB-8315-9B5ADBC8825A}"/>
    <dgm:cxn modelId="{0883D244-37F3-4C5E-ABD4-2389C90F0FCD}" type="presOf" srcId="{5EBB999B-2605-4804-B57B-19201706693D}" destId="{D275FF90-1D5D-4867-87B1-D1B6D325162A}" srcOrd="0" destOrd="2" presId="urn:microsoft.com/office/officeart/2005/8/layout/process3"/>
    <dgm:cxn modelId="{EF9A0A65-AB7E-4CFB-958A-F7781EB5A4C3}" type="presOf" srcId="{31FB18B2-66DD-4A91-9B28-9B1D4760547C}" destId="{D275FF90-1D5D-4867-87B1-D1B6D325162A}" srcOrd="0" destOrd="1" presId="urn:microsoft.com/office/officeart/2005/8/layout/process3"/>
    <dgm:cxn modelId="{5C63D06D-167A-4357-B15F-6D48A65A8838}" srcId="{3B361811-C7C0-48E0-8C3B-9F667E7FABFE}" destId="{A051A482-6C07-4E3F-A4BE-A27D1EE1A7AE}" srcOrd="0" destOrd="0" parTransId="{B19FF599-B76E-42E7-AC73-7983DD1DF970}" sibTransId="{9EF878D2-2F82-48C6-A15B-5D9F086747E8}"/>
    <dgm:cxn modelId="{455C3E6F-7FCA-4A19-8BAC-09FFDEB220EF}" type="presOf" srcId="{9EF878D2-2F82-48C6-A15B-5D9F086747E8}" destId="{9407855C-4801-42D2-A5D8-29BA8BBBCC8F}" srcOrd="1" destOrd="0" presId="urn:microsoft.com/office/officeart/2005/8/layout/process3"/>
    <dgm:cxn modelId="{5CE6806F-609F-422F-BF49-E8E9130994B3}" type="presOf" srcId="{A051A482-6C07-4E3F-A4BE-A27D1EE1A7AE}" destId="{E3B177B1-ACC7-4B72-9492-AE5FCC213CEE}" srcOrd="0" destOrd="0" presId="urn:microsoft.com/office/officeart/2005/8/layout/process3"/>
    <dgm:cxn modelId="{6C302E71-2AB4-49B8-BF19-9D6DF752FD98}" type="presOf" srcId="{FECC4334-5DCA-4A87-8D7F-5C1B7D87AE99}" destId="{B461B384-0D90-421B-96C7-BBC5FC7EC283}" srcOrd="0" destOrd="0" presId="urn:microsoft.com/office/officeart/2005/8/layout/process3"/>
    <dgm:cxn modelId="{41B71173-2150-4DAE-8559-1E5A56E7FA06}" type="presOf" srcId="{9EF878D2-2F82-48C6-A15B-5D9F086747E8}" destId="{CB9D732A-B09A-4185-832C-0E76CB107B90}" srcOrd="0" destOrd="0" presId="urn:microsoft.com/office/officeart/2005/8/layout/process3"/>
    <dgm:cxn modelId="{E31D6A54-9F06-4B64-B6A4-A5B7BD1797D5}" type="presOf" srcId="{FECC4334-5DCA-4A87-8D7F-5C1B7D87AE99}" destId="{44A5E0D9-4685-42C1-83A8-282B71992E7B}" srcOrd="1" destOrd="0" presId="urn:microsoft.com/office/officeart/2005/8/layout/process3"/>
    <dgm:cxn modelId="{DCDBD055-A254-4463-BF8A-3D2A7D70F38F}" type="presOf" srcId="{47AECD20-F342-4087-B434-856B81990A91}" destId="{70C25382-02B5-47D6-8C4D-71BFE1F97C54}" srcOrd="0" destOrd="1" presId="urn:microsoft.com/office/officeart/2005/8/layout/process3"/>
    <dgm:cxn modelId="{6DA6447D-96D3-4D78-A132-0935CB8B515B}" srcId="{FECC4334-5DCA-4A87-8D7F-5C1B7D87AE99}" destId="{3E79FA7E-A09E-4902-8AA9-E2DEC32A16F6}" srcOrd="0" destOrd="0" parTransId="{689E3AB2-5B19-40B9-816C-D34C8506EB01}" sibTransId="{853F812B-10AB-4A25-8322-4AF0EA7863C6}"/>
    <dgm:cxn modelId="{93AAE37F-CB74-40CB-BF8C-E2FF8C939045}" type="presOf" srcId="{00154A3D-3005-47A3-83B1-920DC84E3933}" destId="{70C25382-02B5-47D6-8C4D-71BFE1F97C54}" srcOrd="0" destOrd="2" presId="urn:microsoft.com/office/officeart/2005/8/layout/process3"/>
    <dgm:cxn modelId="{B2CA4B84-B636-4D68-A49F-4BE9FE0AE430}" type="presOf" srcId="{A4AE25B0-7293-433C-88A6-7A3E44D5F53C}" destId="{F5700CD6-D87F-4538-9363-BF53A574B5DA}" srcOrd="0" destOrd="0" presId="urn:microsoft.com/office/officeart/2005/8/layout/process3"/>
    <dgm:cxn modelId="{21879E8F-2BD7-4954-A9D9-B442FF87CFAB}" srcId="{BE36DCE0-CB18-4808-8A53-1995A927D8DD}" destId="{F8B99C8F-AA19-45AA-ABAD-3AA4E24DDAD7}" srcOrd="1" destOrd="0" parTransId="{E61B13D7-3290-4054-BD94-AAEF2F391119}" sibTransId="{3F20C5E8-3C93-42B2-9322-0332250B7DB9}"/>
    <dgm:cxn modelId="{A8C1829D-0112-425E-8B94-E52666C4272D}" srcId="{A2383090-E7D8-4CE6-BA66-BD78D8790450}" destId="{D38279FC-BAFC-4604-B682-705FB080C49F}" srcOrd="0" destOrd="0" parTransId="{022E1C7F-CEB5-4390-A2A3-C56378A127A9}" sibTransId="{C989BF73-E8D2-4C73-9F83-D38BB52CDC18}"/>
    <dgm:cxn modelId="{A5F64EAA-17E6-4D65-8919-AFF8308603B4}" srcId="{3B361811-C7C0-48E0-8C3B-9F667E7FABFE}" destId="{A4AE25B0-7293-433C-88A6-7A3E44D5F53C}" srcOrd="1" destOrd="0" parTransId="{5B1FB345-819E-4FED-A9FC-F94460DBC352}" sibTransId="{4E87A5D9-B864-4517-B7C7-B381CD33CD68}"/>
    <dgm:cxn modelId="{86C177B2-7E82-4265-9D33-5CE20811DBDA}" srcId="{A4AE25B0-7293-433C-88A6-7A3E44D5F53C}" destId="{0AA7CB68-D27A-45E5-9AB2-4684DF566564}" srcOrd="0" destOrd="0" parTransId="{994EAC27-BAE7-43DC-90D2-CA538D55C795}" sibTransId="{212BD9D5-5B8F-4E3F-9010-3F42E7C2D9B5}"/>
    <dgm:cxn modelId="{5FEAE4BF-380E-407E-9617-0952219CB4F6}" srcId="{BE36DCE0-CB18-4808-8A53-1995A927D8DD}" destId="{1CCD1DDA-85C1-4A2D-B980-A1C4C964E2C7}" srcOrd="0" destOrd="0" parTransId="{8430CDC2-4F80-4D42-9A32-AD5FF48E00EC}" sibTransId="{0A7FAA2F-814B-4D8C-83AE-44542FE2364B}"/>
    <dgm:cxn modelId="{CC3F60C2-ED7A-416E-9B94-509004D8CB36}" type="presOf" srcId="{0AA7CB68-D27A-45E5-9AB2-4684DF566564}" destId="{70C25382-02B5-47D6-8C4D-71BFE1F97C54}" srcOrd="0" destOrd="0" presId="urn:microsoft.com/office/officeart/2005/8/layout/process3"/>
    <dgm:cxn modelId="{24EA52C4-F7FE-425D-9435-D410AF164213}" srcId="{FECC4334-5DCA-4A87-8D7F-5C1B7D87AE99}" destId="{5EBB999B-2605-4804-B57B-19201706693D}" srcOrd="2" destOrd="0" parTransId="{321557C1-0D8F-44D5-B862-902E447BF366}" sibTransId="{735F1B40-4DA6-4AD7-B78E-D2CAFAEE6A2D}"/>
    <dgm:cxn modelId="{C3309BCE-8B3C-4765-98D3-888F8485FFAB}" type="presOf" srcId="{A051A482-6C07-4E3F-A4BE-A27D1EE1A7AE}" destId="{EE5FB310-ABF2-4F78-9191-5DA81ADF0C1F}" srcOrd="1" destOrd="0" presId="urn:microsoft.com/office/officeart/2005/8/layout/process3"/>
    <dgm:cxn modelId="{E546A5EB-FFC8-4F76-9DF2-316EEBA508BB}" type="presOf" srcId="{42FB39F0-5B44-4701-8DEB-0D40EAB5D4FA}" destId="{70C25382-02B5-47D6-8C4D-71BFE1F97C54}" srcOrd="0" destOrd="5" presId="urn:microsoft.com/office/officeart/2005/8/layout/process3"/>
    <dgm:cxn modelId="{04AD55EE-9377-47AE-847F-2DC55F742170}" srcId="{A2383090-E7D8-4CE6-BA66-BD78D8790450}" destId="{42FB39F0-5B44-4701-8DEB-0D40EAB5D4FA}" srcOrd="1" destOrd="0" parTransId="{FD37F8B9-2D55-4594-8B19-04909FBB8CE3}" sibTransId="{A41BB4CF-632B-48A8-838A-C49AAE55E024}"/>
    <dgm:cxn modelId="{8A578FEE-E21F-462A-AD6F-628545C02CA0}" srcId="{3B361811-C7C0-48E0-8C3B-9F667E7FABFE}" destId="{FECC4334-5DCA-4A87-8D7F-5C1B7D87AE99}" srcOrd="2" destOrd="0" parTransId="{499BA9D9-5D1F-4532-98B5-96143B541D82}" sibTransId="{D059D6AC-7AEE-4131-B461-7F473961D075}"/>
    <dgm:cxn modelId="{0ADA1FF8-4675-424F-B2E5-2C7E313EDAFD}" type="presOf" srcId="{F8B99C8F-AA19-45AA-ABAD-3AA4E24DDAD7}" destId="{FA7E47E0-DA53-463D-9CFF-E1AE6E36EC62}" srcOrd="0" destOrd="2" presId="urn:microsoft.com/office/officeart/2005/8/layout/process3"/>
    <dgm:cxn modelId="{FADBF8FC-9A0A-4CF6-AB6C-38B5A1425B6F}" type="presOf" srcId="{3B361811-C7C0-48E0-8C3B-9F667E7FABFE}" destId="{963AB2DB-DB47-480A-9115-6A567B8F802B}" srcOrd="0" destOrd="0" presId="urn:microsoft.com/office/officeart/2005/8/layout/process3"/>
    <dgm:cxn modelId="{BF516BFE-86F3-4485-9DFB-B4344156A43F}" type="presOf" srcId="{3E79FA7E-A09E-4902-8AA9-E2DEC32A16F6}" destId="{D275FF90-1D5D-4867-87B1-D1B6D325162A}" srcOrd="0" destOrd="0" presId="urn:microsoft.com/office/officeart/2005/8/layout/process3"/>
    <dgm:cxn modelId="{5D656FFE-331B-4974-9999-E39576DD3396}" type="presOf" srcId="{A4AE25B0-7293-433C-88A6-7A3E44D5F53C}" destId="{FFE95CF7-C50C-4CD1-94A6-0F6DAEE91F0F}" srcOrd="1" destOrd="0" presId="urn:microsoft.com/office/officeart/2005/8/layout/process3"/>
    <dgm:cxn modelId="{047D8D22-AA51-40B8-B72B-DA0A2A3486D9}" type="presParOf" srcId="{963AB2DB-DB47-480A-9115-6A567B8F802B}" destId="{AA1C7116-C287-494A-8322-B19E8678117D}" srcOrd="0" destOrd="0" presId="urn:microsoft.com/office/officeart/2005/8/layout/process3"/>
    <dgm:cxn modelId="{9F8AD4E9-7119-4ED7-9F18-158AFF9AA300}" type="presParOf" srcId="{AA1C7116-C287-494A-8322-B19E8678117D}" destId="{E3B177B1-ACC7-4B72-9492-AE5FCC213CEE}" srcOrd="0" destOrd="0" presId="urn:microsoft.com/office/officeart/2005/8/layout/process3"/>
    <dgm:cxn modelId="{A39566D1-3693-4155-93C1-C8ED8AFAE0F9}" type="presParOf" srcId="{AA1C7116-C287-494A-8322-B19E8678117D}" destId="{EE5FB310-ABF2-4F78-9191-5DA81ADF0C1F}" srcOrd="1" destOrd="0" presId="urn:microsoft.com/office/officeart/2005/8/layout/process3"/>
    <dgm:cxn modelId="{5A3E2D0D-218B-4F83-8260-CCC5F393CD15}" type="presParOf" srcId="{AA1C7116-C287-494A-8322-B19E8678117D}" destId="{FA7E47E0-DA53-463D-9CFF-E1AE6E36EC62}" srcOrd="2" destOrd="0" presId="urn:microsoft.com/office/officeart/2005/8/layout/process3"/>
    <dgm:cxn modelId="{4327EB04-5A19-43C2-B6B9-AF8CE817C973}" type="presParOf" srcId="{963AB2DB-DB47-480A-9115-6A567B8F802B}" destId="{CB9D732A-B09A-4185-832C-0E76CB107B90}" srcOrd="1" destOrd="0" presId="urn:microsoft.com/office/officeart/2005/8/layout/process3"/>
    <dgm:cxn modelId="{D86C1244-827E-486C-B2E8-413C4B40B3BF}" type="presParOf" srcId="{CB9D732A-B09A-4185-832C-0E76CB107B90}" destId="{9407855C-4801-42D2-A5D8-29BA8BBBCC8F}" srcOrd="0" destOrd="0" presId="urn:microsoft.com/office/officeart/2005/8/layout/process3"/>
    <dgm:cxn modelId="{9E3FA003-F4B8-40C7-9953-5A381546FC6B}" type="presParOf" srcId="{963AB2DB-DB47-480A-9115-6A567B8F802B}" destId="{6E68E993-08AE-42A6-835C-A81F9645BAB9}" srcOrd="2" destOrd="0" presId="urn:microsoft.com/office/officeart/2005/8/layout/process3"/>
    <dgm:cxn modelId="{0897E31C-DC6E-43B3-B1DA-6E2EF2BB7165}" type="presParOf" srcId="{6E68E993-08AE-42A6-835C-A81F9645BAB9}" destId="{F5700CD6-D87F-4538-9363-BF53A574B5DA}" srcOrd="0" destOrd="0" presId="urn:microsoft.com/office/officeart/2005/8/layout/process3"/>
    <dgm:cxn modelId="{90675E97-F1FA-487D-86E2-670BCFD717F2}" type="presParOf" srcId="{6E68E993-08AE-42A6-835C-A81F9645BAB9}" destId="{FFE95CF7-C50C-4CD1-94A6-0F6DAEE91F0F}" srcOrd="1" destOrd="0" presId="urn:microsoft.com/office/officeart/2005/8/layout/process3"/>
    <dgm:cxn modelId="{EE8B0415-942A-4E6D-97B3-B67AF28D4717}" type="presParOf" srcId="{6E68E993-08AE-42A6-835C-A81F9645BAB9}" destId="{70C25382-02B5-47D6-8C4D-71BFE1F97C54}" srcOrd="2" destOrd="0" presId="urn:microsoft.com/office/officeart/2005/8/layout/process3"/>
    <dgm:cxn modelId="{A40B35DC-2A67-4E96-8064-48C19C7D5450}" type="presParOf" srcId="{963AB2DB-DB47-480A-9115-6A567B8F802B}" destId="{8F35A766-5B87-492D-A4A7-FAB1BE5CEFAB}" srcOrd="3" destOrd="0" presId="urn:microsoft.com/office/officeart/2005/8/layout/process3"/>
    <dgm:cxn modelId="{B689249D-F9B1-4BAF-84A2-1352870C6A98}" type="presParOf" srcId="{8F35A766-5B87-492D-A4A7-FAB1BE5CEFAB}" destId="{E356CC96-005B-49EF-A53A-9E013084C5AB}" srcOrd="0" destOrd="0" presId="urn:microsoft.com/office/officeart/2005/8/layout/process3"/>
    <dgm:cxn modelId="{DB58E4D1-0E39-41DD-86F5-2165DD1873A2}" type="presParOf" srcId="{963AB2DB-DB47-480A-9115-6A567B8F802B}" destId="{DAA918CA-7B1B-4349-9871-DDA103BB0578}" srcOrd="4" destOrd="0" presId="urn:microsoft.com/office/officeart/2005/8/layout/process3"/>
    <dgm:cxn modelId="{F725C27F-32A6-4170-B130-4078A9C8C484}" type="presParOf" srcId="{DAA918CA-7B1B-4349-9871-DDA103BB0578}" destId="{B461B384-0D90-421B-96C7-BBC5FC7EC283}" srcOrd="0" destOrd="0" presId="urn:microsoft.com/office/officeart/2005/8/layout/process3"/>
    <dgm:cxn modelId="{6FE695F7-D54E-4D1E-BF27-26DE16EA334D}" type="presParOf" srcId="{DAA918CA-7B1B-4349-9871-DDA103BB0578}" destId="{44A5E0D9-4685-42C1-83A8-282B71992E7B}" srcOrd="1" destOrd="0" presId="urn:microsoft.com/office/officeart/2005/8/layout/process3"/>
    <dgm:cxn modelId="{C86AFDF6-0CAA-4837-9BA4-2611AF6D58DA}" type="presParOf" srcId="{DAA918CA-7B1B-4349-9871-DDA103BB0578}" destId="{D275FF90-1D5D-4867-87B1-D1B6D325162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F46F8C0-2346-4A0D-94D9-A362FDE3F3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D6C5B0-BC24-4C26-8A42-76E46FF20CAC}">
      <dgm:prSet phldrT="[Tekst]"/>
      <dgm:spPr/>
      <dgm:t>
        <a:bodyPr/>
        <a:lstStyle/>
        <a:p>
          <a:r>
            <a:rPr lang="pl-PL" dirty="0"/>
            <a:t>Europejskie</a:t>
          </a:r>
        </a:p>
      </dgm:t>
    </dgm:pt>
    <dgm:pt modelId="{E52EFBB9-3B9A-4D22-9B5C-B80A271B1ADC}" type="parTrans" cxnId="{4561464F-4C2C-4FA0-8C54-EE3719FED94A}">
      <dgm:prSet/>
      <dgm:spPr/>
      <dgm:t>
        <a:bodyPr/>
        <a:lstStyle/>
        <a:p>
          <a:endParaRPr lang="pl-PL"/>
        </a:p>
      </dgm:t>
    </dgm:pt>
    <dgm:pt modelId="{01ADCFF6-B0FE-4417-A4E1-A23358A59DF8}" type="sibTrans" cxnId="{4561464F-4C2C-4FA0-8C54-EE3719FED94A}">
      <dgm:prSet/>
      <dgm:spPr/>
      <dgm:t>
        <a:bodyPr/>
        <a:lstStyle/>
        <a:p>
          <a:endParaRPr lang="pl-PL"/>
        </a:p>
      </dgm:t>
    </dgm:pt>
    <dgm:pt modelId="{676665EB-2E35-4C17-A88E-C0EA4E857FDD}">
      <dgm:prSet phldrT="[Tekst]"/>
      <dgm:spPr/>
      <dgm:t>
        <a:bodyPr/>
        <a:lstStyle/>
        <a:p>
          <a:r>
            <a:rPr lang="pl-PL" dirty="0"/>
            <a:t>Powszechne</a:t>
          </a:r>
        </a:p>
      </dgm:t>
    </dgm:pt>
    <dgm:pt modelId="{5A83B52D-38BB-47FC-95CB-19FAB2F2932E}" type="parTrans" cxnId="{39DCB452-188C-435C-A3FC-99E549693A5C}">
      <dgm:prSet/>
      <dgm:spPr/>
      <dgm:t>
        <a:bodyPr/>
        <a:lstStyle/>
        <a:p>
          <a:endParaRPr lang="pl-PL"/>
        </a:p>
      </dgm:t>
    </dgm:pt>
    <dgm:pt modelId="{2CDB935B-8838-4927-B75F-6AB53FFE9EA0}" type="sibTrans" cxnId="{39DCB452-188C-435C-A3FC-99E549693A5C}">
      <dgm:prSet/>
      <dgm:spPr/>
      <dgm:t>
        <a:bodyPr/>
        <a:lstStyle/>
        <a:p>
          <a:endParaRPr lang="pl-PL"/>
        </a:p>
      </dgm:t>
    </dgm:pt>
    <dgm:pt modelId="{5412C520-7561-4CB1-A98C-00444562DC19}">
      <dgm:prSet phldrT="[Tekst]"/>
      <dgm:spPr/>
      <dgm:t>
        <a:bodyPr/>
        <a:lstStyle/>
        <a:p>
          <a:r>
            <a:rPr lang="pl-PL" dirty="0"/>
            <a:t>Sąd Najwyższy</a:t>
          </a:r>
        </a:p>
      </dgm:t>
    </dgm:pt>
    <dgm:pt modelId="{583324B1-8C3F-4871-9093-924F2645C2D2}" type="parTrans" cxnId="{30BF50BE-881B-470D-8D5D-D5560AB26B7D}">
      <dgm:prSet/>
      <dgm:spPr/>
      <dgm:t>
        <a:bodyPr/>
        <a:lstStyle/>
        <a:p>
          <a:endParaRPr lang="pl-PL"/>
        </a:p>
      </dgm:t>
    </dgm:pt>
    <dgm:pt modelId="{2DD4DA50-0B0A-434F-A876-C2FFEA8E5794}" type="sibTrans" cxnId="{30BF50BE-881B-470D-8D5D-D5560AB26B7D}">
      <dgm:prSet/>
      <dgm:spPr/>
      <dgm:t>
        <a:bodyPr/>
        <a:lstStyle/>
        <a:p>
          <a:endParaRPr lang="pl-PL"/>
        </a:p>
      </dgm:t>
    </dgm:pt>
    <dgm:pt modelId="{3C0CF155-9FAF-485D-BD50-6857D9F699DE}">
      <dgm:prSet phldrT="[Tekst]"/>
      <dgm:spPr/>
      <dgm:t>
        <a:bodyPr/>
        <a:lstStyle/>
        <a:p>
          <a:r>
            <a:rPr lang="pl-PL" dirty="0"/>
            <a:t>Mniejsza rola, niż w systemach </a:t>
          </a:r>
          <a:r>
            <a:rPr lang="pl-PL" dirty="0" err="1"/>
            <a:t>common</a:t>
          </a:r>
          <a:r>
            <a:rPr lang="pl-PL" dirty="0"/>
            <a:t> law</a:t>
          </a:r>
        </a:p>
      </dgm:t>
    </dgm:pt>
    <dgm:pt modelId="{65465E2F-60B9-46F7-9690-69711BE42391}" type="parTrans" cxnId="{BFBA7EB7-2C7A-4CEF-8E4B-59DBBE0A7368}">
      <dgm:prSet/>
      <dgm:spPr/>
      <dgm:t>
        <a:bodyPr/>
        <a:lstStyle/>
        <a:p>
          <a:endParaRPr lang="pl-PL"/>
        </a:p>
      </dgm:t>
    </dgm:pt>
    <dgm:pt modelId="{7F69F100-5F5D-4FC3-B79C-9FCA4BEB82E0}" type="sibTrans" cxnId="{BFBA7EB7-2C7A-4CEF-8E4B-59DBBE0A7368}">
      <dgm:prSet/>
      <dgm:spPr/>
      <dgm:t>
        <a:bodyPr/>
        <a:lstStyle/>
        <a:p>
          <a:endParaRPr lang="pl-PL"/>
        </a:p>
      </dgm:t>
    </dgm:pt>
    <dgm:pt modelId="{641BB5EC-1E93-4485-83E2-DA80AD4A439B}">
      <dgm:prSet phldrT="[Tekst]"/>
      <dgm:spPr/>
      <dgm:t>
        <a:bodyPr/>
        <a:lstStyle/>
        <a:p>
          <a:r>
            <a:rPr lang="pl-PL" dirty="0"/>
            <a:t>Coraz powszechniej dostępne</a:t>
          </a:r>
        </a:p>
      </dgm:t>
    </dgm:pt>
    <dgm:pt modelId="{E2BD0EED-88A3-4C6E-8833-D1ED0C6A8BDC}" type="parTrans" cxnId="{00C44973-35DF-4520-B7DB-94A415264735}">
      <dgm:prSet/>
      <dgm:spPr/>
      <dgm:t>
        <a:bodyPr/>
        <a:lstStyle/>
        <a:p>
          <a:endParaRPr lang="pl-PL"/>
        </a:p>
      </dgm:t>
    </dgm:pt>
    <dgm:pt modelId="{C47C721D-48AE-45F0-96AA-A5335BA05DBC}" type="sibTrans" cxnId="{00C44973-35DF-4520-B7DB-94A415264735}">
      <dgm:prSet/>
      <dgm:spPr/>
      <dgm:t>
        <a:bodyPr/>
        <a:lstStyle/>
        <a:p>
          <a:endParaRPr lang="pl-PL"/>
        </a:p>
      </dgm:t>
    </dgm:pt>
    <dgm:pt modelId="{34D29B0C-657C-4E7C-8047-EC9610568C49}">
      <dgm:prSet phldrT="[Tekst]"/>
      <dgm:spPr/>
      <dgm:t>
        <a:bodyPr/>
        <a:lstStyle/>
        <a:p>
          <a:r>
            <a:rPr lang="pl-PL"/>
            <a:t>Administracyjne</a:t>
          </a:r>
          <a:endParaRPr lang="pl-PL" dirty="0"/>
        </a:p>
      </dgm:t>
    </dgm:pt>
    <dgm:pt modelId="{4F250318-BA0F-4AB2-AF41-4B95219A5EDE}" type="parTrans" cxnId="{092F8E80-71FB-4663-9B50-5C5657F495D1}">
      <dgm:prSet/>
      <dgm:spPr/>
      <dgm:t>
        <a:bodyPr/>
        <a:lstStyle/>
        <a:p>
          <a:endParaRPr lang="pl-PL"/>
        </a:p>
      </dgm:t>
    </dgm:pt>
    <dgm:pt modelId="{7F38604C-30FC-4945-B179-9BC91E4654C7}" type="sibTrans" cxnId="{092F8E80-71FB-4663-9B50-5C5657F495D1}">
      <dgm:prSet/>
      <dgm:spPr/>
      <dgm:t>
        <a:bodyPr/>
        <a:lstStyle/>
        <a:p>
          <a:endParaRPr lang="pl-PL"/>
        </a:p>
      </dgm:t>
    </dgm:pt>
    <dgm:pt modelId="{FDBC4A97-DDB5-4384-93ED-DA0B138CF27E}">
      <dgm:prSet phldrT="[Tekst]"/>
      <dgm:spPr/>
      <dgm:t>
        <a:bodyPr/>
        <a:lstStyle/>
        <a:p>
          <a:r>
            <a:rPr lang="pl-PL" dirty="0"/>
            <a:t>Krótsze uzasadnienia</a:t>
          </a:r>
        </a:p>
      </dgm:t>
    </dgm:pt>
    <dgm:pt modelId="{BE192403-7234-47DA-A35E-53A8C179E838}" type="parTrans" cxnId="{972F2BD2-E5AE-4CB7-802C-0432DD5CB12A}">
      <dgm:prSet/>
      <dgm:spPr/>
      <dgm:t>
        <a:bodyPr/>
        <a:lstStyle/>
        <a:p>
          <a:endParaRPr lang="pl-PL"/>
        </a:p>
      </dgm:t>
    </dgm:pt>
    <dgm:pt modelId="{4D439F29-591A-46CE-8316-1CF7F886CDF0}" type="sibTrans" cxnId="{972F2BD2-E5AE-4CB7-802C-0432DD5CB12A}">
      <dgm:prSet/>
      <dgm:spPr/>
      <dgm:t>
        <a:bodyPr/>
        <a:lstStyle/>
        <a:p>
          <a:endParaRPr lang="pl-PL"/>
        </a:p>
      </dgm:t>
    </dgm:pt>
    <dgm:pt modelId="{C682D312-2763-4098-A6CC-5269C4D03609}">
      <dgm:prSet phldrT="[Tekst]"/>
      <dgm:spPr/>
      <dgm:t>
        <a:bodyPr/>
        <a:lstStyle/>
        <a:p>
          <a:r>
            <a:rPr lang="pl-PL" dirty="0"/>
            <a:t>Merytorycznie często słabe albo zawiłe</a:t>
          </a:r>
        </a:p>
      </dgm:t>
    </dgm:pt>
    <dgm:pt modelId="{3F9BEF5E-88A3-437C-8BA9-9DFE3D7362CF}" type="parTrans" cxnId="{D37E46B1-0F08-4D56-B093-160BF570D1E8}">
      <dgm:prSet/>
      <dgm:spPr/>
      <dgm:t>
        <a:bodyPr/>
        <a:lstStyle/>
        <a:p>
          <a:endParaRPr lang="pl-PL"/>
        </a:p>
      </dgm:t>
    </dgm:pt>
    <dgm:pt modelId="{2087A2F0-7AA8-46D9-B590-6D57A0AB2F74}" type="sibTrans" cxnId="{D37E46B1-0F08-4D56-B093-160BF570D1E8}">
      <dgm:prSet/>
      <dgm:spPr/>
      <dgm:t>
        <a:bodyPr/>
        <a:lstStyle/>
        <a:p>
          <a:endParaRPr lang="pl-PL"/>
        </a:p>
      </dgm:t>
    </dgm:pt>
    <dgm:pt modelId="{A4794619-017A-4CAE-8D44-32A9BA1EC6EF}">
      <dgm:prSet phldrT="[Tekst]"/>
      <dgm:spPr/>
      <dgm:t>
        <a:bodyPr/>
        <a:lstStyle/>
        <a:p>
          <a:r>
            <a:rPr lang="pl-PL" dirty="0"/>
            <a:t>Często </a:t>
          </a:r>
          <a:r>
            <a:rPr lang="pl-PL" i="1" dirty="0" err="1"/>
            <a:t>copy</a:t>
          </a:r>
          <a:r>
            <a:rPr lang="pl-PL" i="1" dirty="0"/>
            <a:t> and </a:t>
          </a:r>
          <a:r>
            <a:rPr lang="pl-PL" i="1" dirty="0" err="1"/>
            <a:t>paste</a:t>
          </a:r>
          <a:endParaRPr lang="pl-PL" dirty="0"/>
        </a:p>
      </dgm:t>
    </dgm:pt>
    <dgm:pt modelId="{4BBA8A7E-D6A0-4171-A2F5-BB055DD8A76F}" type="parTrans" cxnId="{8254E575-A1C0-43B3-97BB-821EBACF1DFF}">
      <dgm:prSet/>
      <dgm:spPr/>
      <dgm:t>
        <a:bodyPr/>
        <a:lstStyle/>
        <a:p>
          <a:endParaRPr lang="pl-PL"/>
        </a:p>
      </dgm:t>
    </dgm:pt>
    <dgm:pt modelId="{B81929B6-9E7C-4F90-8C3A-7C14CE445370}" type="sibTrans" cxnId="{8254E575-A1C0-43B3-97BB-821EBACF1DFF}">
      <dgm:prSet/>
      <dgm:spPr/>
      <dgm:t>
        <a:bodyPr/>
        <a:lstStyle/>
        <a:p>
          <a:endParaRPr lang="pl-PL"/>
        </a:p>
      </dgm:t>
    </dgm:pt>
    <dgm:pt modelId="{5D0AFD87-8535-4E6B-AE22-D6E2831108B9}">
      <dgm:prSet phldrT="[Tekst]"/>
      <dgm:spPr/>
      <dgm:t>
        <a:bodyPr/>
        <a:lstStyle/>
        <a:p>
          <a:r>
            <a:rPr lang="pl-PL" dirty="0"/>
            <a:t>Wyjątkiem orzecznictwo Trybunału luksemburskiego i strasburskiego</a:t>
          </a:r>
        </a:p>
      </dgm:t>
    </dgm:pt>
    <dgm:pt modelId="{722D00D9-60AF-4D6A-B1C0-DE1760D63122}" type="parTrans" cxnId="{07375A0D-1D21-4D7D-A8CF-63E01F3C2C46}">
      <dgm:prSet/>
      <dgm:spPr/>
      <dgm:t>
        <a:bodyPr/>
        <a:lstStyle/>
        <a:p>
          <a:endParaRPr lang="pl-PL"/>
        </a:p>
      </dgm:t>
    </dgm:pt>
    <dgm:pt modelId="{CDAC7D55-D04A-41CD-B786-D4AC0161E8AB}" type="sibTrans" cxnId="{07375A0D-1D21-4D7D-A8CF-63E01F3C2C46}">
      <dgm:prSet/>
      <dgm:spPr/>
      <dgm:t>
        <a:bodyPr/>
        <a:lstStyle/>
        <a:p>
          <a:endParaRPr lang="pl-PL"/>
        </a:p>
      </dgm:t>
    </dgm:pt>
    <dgm:pt modelId="{5A1B8807-F48A-4133-9263-AD74D6FA2B76}">
      <dgm:prSet phldrT="[Tekst]"/>
      <dgm:spPr/>
      <dgm:t>
        <a:bodyPr/>
        <a:lstStyle/>
        <a:p>
          <a:r>
            <a:rPr lang="pl-PL" dirty="0"/>
            <a:t>Czy powstanie polski Ravel albo Lex Machina?</a:t>
          </a:r>
        </a:p>
      </dgm:t>
    </dgm:pt>
    <dgm:pt modelId="{1437C289-98AA-4B95-9D19-3474EDAA0EBF}" type="parTrans" cxnId="{8ABE9A8D-1C5B-4D51-A923-F0B01F789E8A}">
      <dgm:prSet/>
      <dgm:spPr/>
      <dgm:t>
        <a:bodyPr/>
        <a:lstStyle/>
        <a:p>
          <a:endParaRPr lang="pl-PL"/>
        </a:p>
      </dgm:t>
    </dgm:pt>
    <dgm:pt modelId="{05AFB70E-9C09-4129-A4D5-9CF2791AB459}" type="sibTrans" cxnId="{8ABE9A8D-1C5B-4D51-A923-F0B01F789E8A}">
      <dgm:prSet/>
      <dgm:spPr/>
      <dgm:t>
        <a:bodyPr/>
        <a:lstStyle/>
        <a:p>
          <a:endParaRPr lang="pl-PL"/>
        </a:p>
      </dgm:t>
    </dgm:pt>
    <dgm:pt modelId="{BEB7EA40-543D-468F-BB2E-C79B1C16A08F}" type="pres">
      <dgm:prSet presAssocID="{2F46F8C0-2346-4A0D-94D9-A362FDE3F317}" presName="linear" presStyleCnt="0">
        <dgm:presLayoutVars>
          <dgm:animLvl val="lvl"/>
          <dgm:resizeHandles val="exact"/>
        </dgm:presLayoutVars>
      </dgm:prSet>
      <dgm:spPr/>
    </dgm:pt>
    <dgm:pt modelId="{EFDDAE1C-AA11-4400-825B-BB732CCBB442}" type="pres">
      <dgm:prSet presAssocID="{641BB5EC-1E93-4485-83E2-DA80AD4A439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8133DA8-426E-4C31-B9FC-2468F7E3B3D2}" type="pres">
      <dgm:prSet presAssocID="{641BB5EC-1E93-4485-83E2-DA80AD4A439B}" presName="childText" presStyleLbl="revTx" presStyleIdx="0" presStyleCnt="2">
        <dgm:presLayoutVars>
          <dgm:bulletEnabled val="1"/>
        </dgm:presLayoutVars>
      </dgm:prSet>
      <dgm:spPr/>
    </dgm:pt>
    <dgm:pt modelId="{09D195CB-D512-427C-BD4E-BFD368AE8256}" type="pres">
      <dgm:prSet presAssocID="{3C0CF155-9FAF-485D-BD50-6857D9F699D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43BADD0-593F-4854-BC1A-BA78E76E048D}" type="pres">
      <dgm:prSet presAssocID="{3C0CF155-9FAF-485D-BD50-6857D9F699DE}" presName="childText" presStyleLbl="revTx" presStyleIdx="1" presStyleCnt="2">
        <dgm:presLayoutVars>
          <dgm:bulletEnabled val="1"/>
        </dgm:presLayoutVars>
      </dgm:prSet>
      <dgm:spPr/>
    </dgm:pt>
    <dgm:pt modelId="{6F2DCF25-FD74-4E85-8018-5AF3B49E5FEC}" type="pres">
      <dgm:prSet presAssocID="{5A1B8807-F48A-4133-9263-AD74D6FA2B7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7375A0D-1D21-4D7D-A8CF-63E01F3C2C46}" srcId="{3C0CF155-9FAF-485D-BD50-6857D9F699DE}" destId="{5D0AFD87-8535-4E6B-AE22-D6E2831108B9}" srcOrd="3" destOrd="0" parTransId="{722D00D9-60AF-4D6A-B1C0-DE1760D63122}" sibTransId="{CDAC7D55-D04A-41CD-B786-D4AC0161E8AB}"/>
    <dgm:cxn modelId="{95BB5B1F-C4D9-41FB-90B9-485B55E42542}" type="presOf" srcId="{5A1B8807-F48A-4133-9263-AD74D6FA2B76}" destId="{6F2DCF25-FD74-4E85-8018-5AF3B49E5FEC}" srcOrd="0" destOrd="0" presId="urn:microsoft.com/office/officeart/2005/8/layout/vList2"/>
    <dgm:cxn modelId="{A198832C-14F0-44AA-9240-65D322A354C8}" type="presOf" srcId="{5D0AFD87-8535-4E6B-AE22-D6E2831108B9}" destId="{343BADD0-593F-4854-BC1A-BA78E76E048D}" srcOrd="0" destOrd="3" presId="urn:microsoft.com/office/officeart/2005/8/layout/vList2"/>
    <dgm:cxn modelId="{DB4A652F-4F26-4F5E-A868-4D63AEFFDA2F}" type="presOf" srcId="{A4794619-017A-4CAE-8D44-32A9BA1EC6EF}" destId="{343BADD0-593F-4854-BC1A-BA78E76E048D}" srcOrd="0" destOrd="2" presId="urn:microsoft.com/office/officeart/2005/8/layout/vList2"/>
    <dgm:cxn modelId="{8C55BC3B-9C29-41E9-9444-040280AAC0A7}" type="presOf" srcId="{5AD6C5B0-BC24-4C26-8A42-76E46FF20CAC}" destId="{D8133DA8-426E-4C31-B9FC-2468F7E3B3D2}" srcOrd="0" destOrd="0" presId="urn:microsoft.com/office/officeart/2005/8/layout/vList2"/>
    <dgm:cxn modelId="{4561464F-4C2C-4FA0-8C54-EE3719FED94A}" srcId="{641BB5EC-1E93-4485-83E2-DA80AD4A439B}" destId="{5AD6C5B0-BC24-4C26-8A42-76E46FF20CAC}" srcOrd="0" destOrd="0" parTransId="{E52EFBB9-3B9A-4D22-9B5C-B80A271B1ADC}" sibTransId="{01ADCFF6-B0FE-4417-A4E1-A23358A59DF8}"/>
    <dgm:cxn modelId="{39DCB452-188C-435C-A3FC-99E549693A5C}" srcId="{641BB5EC-1E93-4485-83E2-DA80AD4A439B}" destId="{676665EB-2E35-4C17-A88E-C0EA4E857FDD}" srcOrd="2" destOrd="0" parTransId="{5A83B52D-38BB-47FC-95CB-19FAB2F2932E}" sibTransId="{2CDB935B-8838-4927-B75F-6AB53FFE9EA0}"/>
    <dgm:cxn modelId="{E4052553-0E8C-4E32-8D35-5401AD3AE61B}" type="presOf" srcId="{2F46F8C0-2346-4A0D-94D9-A362FDE3F317}" destId="{BEB7EA40-543D-468F-BB2E-C79B1C16A08F}" srcOrd="0" destOrd="0" presId="urn:microsoft.com/office/officeart/2005/8/layout/vList2"/>
    <dgm:cxn modelId="{00C44973-35DF-4520-B7DB-94A415264735}" srcId="{2F46F8C0-2346-4A0D-94D9-A362FDE3F317}" destId="{641BB5EC-1E93-4485-83E2-DA80AD4A439B}" srcOrd="0" destOrd="0" parTransId="{E2BD0EED-88A3-4C6E-8833-D1ED0C6A8BDC}" sibTransId="{C47C721D-48AE-45F0-96AA-A5335BA05DBC}"/>
    <dgm:cxn modelId="{8254E575-A1C0-43B3-97BB-821EBACF1DFF}" srcId="{3C0CF155-9FAF-485D-BD50-6857D9F699DE}" destId="{A4794619-017A-4CAE-8D44-32A9BA1EC6EF}" srcOrd="2" destOrd="0" parTransId="{4BBA8A7E-D6A0-4171-A2F5-BB055DD8A76F}" sibTransId="{B81929B6-9E7C-4F90-8C3A-7C14CE445370}"/>
    <dgm:cxn modelId="{092F8E80-71FB-4663-9B50-5C5657F495D1}" srcId="{641BB5EC-1E93-4485-83E2-DA80AD4A439B}" destId="{34D29B0C-657C-4E7C-8047-EC9610568C49}" srcOrd="1" destOrd="0" parTransId="{4F250318-BA0F-4AB2-AF41-4B95219A5EDE}" sibTransId="{7F38604C-30FC-4945-B179-9BC91E4654C7}"/>
    <dgm:cxn modelId="{D2CBA889-DC6D-4FEA-B3FE-642B4CA38F66}" type="presOf" srcId="{34D29B0C-657C-4E7C-8047-EC9610568C49}" destId="{D8133DA8-426E-4C31-B9FC-2468F7E3B3D2}" srcOrd="0" destOrd="1" presId="urn:microsoft.com/office/officeart/2005/8/layout/vList2"/>
    <dgm:cxn modelId="{8ABE9A8D-1C5B-4D51-A923-F0B01F789E8A}" srcId="{2F46F8C0-2346-4A0D-94D9-A362FDE3F317}" destId="{5A1B8807-F48A-4133-9263-AD74D6FA2B76}" srcOrd="2" destOrd="0" parTransId="{1437C289-98AA-4B95-9D19-3474EDAA0EBF}" sibTransId="{05AFB70E-9C09-4129-A4D5-9CF2791AB459}"/>
    <dgm:cxn modelId="{D37E46B1-0F08-4D56-B093-160BF570D1E8}" srcId="{3C0CF155-9FAF-485D-BD50-6857D9F699DE}" destId="{C682D312-2763-4098-A6CC-5269C4D03609}" srcOrd="1" destOrd="0" parTransId="{3F9BEF5E-88A3-437C-8BA9-9DFE3D7362CF}" sibTransId="{2087A2F0-7AA8-46D9-B590-6D57A0AB2F74}"/>
    <dgm:cxn modelId="{608A93B2-6DAB-4FA0-8B75-F8D1ACA58A6E}" type="presOf" srcId="{3C0CF155-9FAF-485D-BD50-6857D9F699DE}" destId="{09D195CB-D512-427C-BD4E-BFD368AE8256}" srcOrd="0" destOrd="0" presId="urn:microsoft.com/office/officeart/2005/8/layout/vList2"/>
    <dgm:cxn modelId="{EB55D5B6-2A5F-4E3C-B622-E59B6581A394}" type="presOf" srcId="{5412C520-7561-4CB1-A98C-00444562DC19}" destId="{D8133DA8-426E-4C31-B9FC-2468F7E3B3D2}" srcOrd="0" destOrd="3" presId="urn:microsoft.com/office/officeart/2005/8/layout/vList2"/>
    <dgm:cxn modelId="{BFBA7EB7-2C7A-4CEF-8E4B-59DBBE0A7368}" srcId="{2F46F8C0-2346-4A0D-94D9-A362FDE3F317}" destId="{3C0CF155-9FAF-485D-BD50-6857D9F699DE}" srcOrd="1" destOrd="0" parTransId="{65465E2F-60B9-46F7-9690-69711BE42391}" sibTransId="{7F69F100-5F5D-4FC3-B79C-9FCA4BEB82E0}"/>
    <dgm:cxn modelId="{30BF50BE-881B-470D-8D5D-D5560AB26B7D}" srcId="{641BB5EC-1E93-4485-83E2-DA80AD4A439B}" destId="{5412C520-7561-4CB1-A98C-00444562DC19}" srcOrd="3" destOrd="0" parTransId="{583324B1-8C3F-4871-9093-924F2645C2D2}" sibTransId="{2DD4DA50-0B0A-434F-A876-C2FFEA8E5794}"/>
    <dgm:cxn modelId="{0EF97ECA-97A0-4BBF-9A7D-8FB1B68F21FE}" type="presOf" srcId="{641BB5EC-1E93-4485-83E2-DA80AD4A439B}" destId="{EFDDAE1C-AA11-4400-825B-BB732CCBB442}" srcOrd="0" destOrd="0" presId="urn:microsoft.com/office/officeart/2005/8/layout/vList2"/>
    <dgm:cxn modelId="{972F2BD2-E5AE-4CB7-802C-0432DD5CB12A}" srcId="{3C0CF155-9FAF-485D-BD50-6857D9F699DE}" destId="{FDBC4A97-DDB5-4384-93ED-DA0B138CF27E}" srcOrd="0" destOrd="0" parTransId="{BE192403-7234-47DA-A35E-53A8C179E838}" sibTransId="{4D439F29-591A-46CE-8316-1CF7F886CDF0}"/>
    <dgm:cxn modelId="{A6FEA3D8-0264-43AA-A715-8B1956940724}" type="presOf" srcId="{676665EB-2E35-4C17-A88E-C0EA4E857FDD}" destId="{D8133DA8-426E-4C31-B9FC-2468F7E3B3D2}" srcOrd="0" destOrd="2" presId="urn:microsoft.com/office/officeart/2005/8/layout/vList2"/>
    <dgm:cxn modelId="{B2E999DF-AFBC-475F-9620-D84046525243}" type="presOf" srcId="{C682D312-2763-4098-A6CC-5269C4D03609}" destId="{343BADD0-593F-4854-BC1A-BA78E76E048D}" srcOrd="0" destOrd="1" presId="urn:microsoft.com/office/officeart/2005/8/layout/vList2"/>
    <dgm:cxn modelId="{9B9110F8-79D4-4F66-842F-752F7BB290E1}" type="presOf" srcId="{FDBC4A97-DDB5-4384-93ED-DA0B138CF27E}" destId="{343BADD0-593F-4854-BC1A-BA78E76E048D}" srcOrd="0" destOrd="0" presId="urn:microsoft.com/office/officeart/2005/8/layout/vList2"/>
    <dgm:cxn modelId="{85430122-6D18-4E18-8E0C-BCCFD9F3EA56}" type="presParOf" srcId="{BEB7EA40-543D-468F-BB2E-C79B1C16A08F}" destId="{EFDDAE1C-AA11-4400-825B-BB732CCBB442}" srcOrd="0" destOrd="0" presId="urn:microsoft.com/office/officeart/2005/8/layout/vList2"/>
    <dgm:cxn modelId="{A7296F22-537B-43DE-B5A2-B806000DDA07}" type="presParOf" srcId="{BEB7EA40-543D-468F-BB2E-C79B1C16A08F}" destId="{D8133DA8-426E-4C31-B9FC-2468F7E3B3D2}" srcOrd="1" destOrd="0" presId="urn:microsoft.com/office/officeart/2005/8/layout/vList2"/>
    <dgm:cxn modelId="{56DD7167-4698-45E6-887E-FA28FCBB59C2}" type="presParOf" srcId="{BEB7EA40-543D-468F-BB2E-C79B1C16A08F}" destId="{09D195CB-D512-427C-BD4E-BFD368AE8256}" srcOrd="2" destOrd="0" presId="urn:microsoft.com/office/officeart/2005/8/layout/vList2"/>
    <dgm:cxn modelId="{4704EAF6-E245-4723-8D10-F4886C08BA21}" type="presParOf" srcId="{BEB7EA40-543D-468F-BB2E-C79B1C16A08F}" destId="{343BADD0-593F-4854-BC1A-BA78E76E048D}" srcOrd="3" destOrd="0" presId="urn:microsoft.com/office/officeart/2005/8/layout/vList2"/>
    <dgm:cxn modelId="{E9C510ED-ED9A-4308-97AA-CFE58E668603}" type="presParOf" srcId="{BEB7EA40-543D-468F-BB2E-C79B1C16A08F}" destId="{6F2DCF25-FD74-4E85-8018-5AF3B49E5FE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15F0F3-4C8E-4A87-95E3-7B2943AE69EE}" type="doc">
      <dgm:prSet loTypeId="urn:microsoft.com/office/officeart/2009/3/layout/CircleRelationship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47A0DC27-8616-429A-B6C6-376B515A8BE8}">
      <dgm:prSet phldrT="[Text]"/>
      <dgm:spPr/>
      <dgm:t>
        <a:bodyPr/>
        <a:lstStyle/>
        <a:p>
          <a:r>
            <a:rPr lang="pl-PL" dirty="0"/>
            <a:t>Aplikacje internetowe</a:t>
          </a:r>
          <a:endParaRPr lang="en-GB" dirty="0"/>
        </a:p>
      </dgm:t>
    </dgm:pt>
    <dgm:pt modelId="{CCBA301D-A9DD-42F9-B412-DEE64C5ACB13}" type="parTrans" cxnId="{257F22BE-8ECE-4698-B3C3-12DC7EFDCE40}">
      <dgm:prSet/>
      <dgm:spPr/>
      <dgm:t>
        <a:bodyPr/>
        <a:lstStyle/>
        <a:p>
          <a:endParaRPr lang="en-GB"/>
        </a:p>
      </dgm:t>
    </dgm:pt>
    <dgm:pt modelId="{9990BC85-2CFA-4D1E-A5BA-B1D1F141585A}" type="sibTrans" cxnId="{257F22BE-8ECE-4698-B3C3-12DC7EFDCE40}">
      <dgm:prSet/>
      <dgm:spPr/>
      <dgm:t>
        <a:bodyPr/>
        <a:lstStyle/>
        <a:p>
          <a:endParaRPr lang="en-GB"/>
        </a:p>
      </dgm:t>
    </dgm:pt>
    <dgm:pt modelId="{E394A872-672E-4AE8-9615-FFC662769986}">
      <dgm:prSet phldrT="[Text]"/>
      <dgm:spPr/>
      <dgm:t>
        <a:bodyPr/>
        <a:lstStyle/>
        <a:p>
          <a:r>
            <a:rPr lang="pl-PL" dirty="0"/>
            <a:t>Open </a:t>
          </a:r>
          <a:r>
            <a:rPr lang="pl-PL" dirty="0" err="1"/>
            <a:t>source</a:t>
          </a:r>
          <a:endParaRPr lang="en-GB" dirty="0"/>
        </a:p>
      </dgm:t>
    </dgm:pt>
    <dgm:pt modelId="{E5487C3D-35EC-4068-9341-1AA2122E661F}" type="parTrans" cxnId="{59F12816-BCD3-4F73-A977-2AE34D09E085}">
      <dgm:prSet/>
      <dgm:spPr/>
      <dgm:t>
        <a:bodyPr/>
        <a:lstStyle/>
        <a:p>
          <a:endParaRPr lang="en-GB"/>
        </a:p>
      </dgm:t>
    </dgm:pt>
    <dgm:pt modelId="{9D5978E8-0B15-4DAE-89CC-9105C3EAF833}" type="sibTrans" cxnId="{59F12816-BCD3-4F73-A977-2AE34D09E085}">
      <dgm:prSet/>
      <dgm:spPr/>
      <dgm:t>
        <a:bodyPr/>
        <a:lstStyle/>
        <a:p>
          <a:endParaRPr lang="en-GB"/>
        </a:p>
      </dgm:t>
    </dgm:pt>
    <dgm:pt modelId="{3FD84461-D83F-4AD0-8BB4-B8FE440EE5B3}">
      <dgm:prSet phldrT="[Text]"/>
      <dgm:spPr/>
      <dgm:t>
        <a:bodyPr/>
        <a:lstStyle/>
        <a:p>
          <a:r>
            <a:rPr lang="pl-PL" dirty="0"/>
            <a:t>Języki obiektowe</a:t>
          </a:r>
          <a:endParaRPr lang="en-GB" dirty="0"/>
        </a:p>
      </dgm:t>
    </dgm:pt>
    <dgm:pt modelId="{EF2C3B05-E177-4A9D-88EA-C7DEB48B0809}" type="parTrans" cxnId="{DF630E76-394D-44F2-BD43-B2416FB6F163}">
      <dgm:prSet/>
      <dgm:spPr/>
      <dgm:t>
        <a:bodyPr/>
        <a:lstStyle/>
        <a:p>
          <a:endParaRPr lang="en-GB"/>
        </a:p>
      </dgm:t>
    </dgm:pt>
    <dgm:pt modelId="{C9C1954D-A251-4955-9E56-99E9DAFB5E68}" type="sibTrans" cxnId="{DF630E76-394D-44F2-BD43-B2416FB6F163}">
      <dgm:prSet/>
      <dgm:spPr/>
      <dgm:t>
        <a:bodyPr/>
        <a:lstStyle/>
        <a:p>
          <a:endParaRPr lang="en-GB"/>
        </a:p>
      </dgm:t>
    </dgm:pt>
    <dgm:pt modelId="{475BE375-5C2B-472F-952A-78E531077856}">
      <dgm:prSet phldrT="[Text]"/>
      <dgm:spPr/>
      <dgm:t>
        <a:bodyPr/>
        <a:lstStyle/>
        <a:p>
          <a:r>
            <a:rPr lang="pl-PL" dirty="0" err="1"/>
            <a:t>Cloud</a:t>
          </a:r>
          <a:r>
            <a:rPr lang="pl-PL" dirty="0"/>
            <a:t> </a:t>
          </a:r>
          <a:r>
            <a:rPr lang="pl-PL" dirty="0" err="1"/>
            <a:t>computing</a:t>
          </a:r>
          <a:endParaRPr lang="en-GB" dirty="0"/>
        </a:p>
      </dgm:t>
    </dgm:pt>
    <dgm:pt modelId="{4633108A-B8DC-4C84-A4AE-D2B62E9C645E}" type="parTrans" cxnId="{702B9AE2-921D-4240-85D1-05C1DB611723}">
      <dgm:prSet/>
      <dgm:spPr/>
      <dgm:t>
        <a:bodyPr/>
        <a:lstStyle/>
        <a:p>
          <a:endParaRPr lang="en-GB"/>
        </a:p>
      </dgm:t>
    </dgm:pt>
    <dgm:pt modelId="{94F77563-E450-4EDE-AA90-4B1C1D1A5D6D}" type="sibTrans" cxnId="{702B9AE2-921D-4240-85D1-05C1DB611723}">
      <dgm:prSet/>
      <dgm:spPr/>
      <dgm:t>
        <a:bodyPr/>
        <a:lstStyle/>
        <a:p>
          <a:endParaRPr lang="en-GB"/>
        </a:p>
      </dgm:t>
    </dgm:pt>
    <dgm:pt modelId="{BFA7A037-1F17-4F04-B32E-8EECE91A3924}">
      <dgm:prSet phldrT="[Text]"/>
      <dgm:spPr/>
      <dgm:t>
        <a:bodyPr/>
        <a:lstStyle/>
        <a:p>
          <a:r>
            <a:rPr lang="pl-PL" dirty="0"/>
            <a:t>Smartfony</a:t>
          </a:r>
          <a:endParaRPr lang="en-GB" dirty="0"/>
        </a:p>
      </dgm:t>
    </dgm:pt>
    <dgm:pt modelId="{8F50D045-A621-4803-9897-09B7D1B68C81}" type="parTrans" cxnId="{EA94EA65-84C5-42CA-A34A-8A023EB4AC59}">
      <dgm:prSet/>
      <dgm:spPr/>
      <dgm:t>
        <a:bodyPr/>
        <a:lstStyle/>
        <a:p>
          <a:endParaRPr lang="en-GB"/>
        </a:p>
      </dgm:t>
    </dgm:pt>
    <dgm:pt modelId="{54AA5A7F-EA4D-46BE-9563-73CEF85D30A6}" type="sibTrans" cxnId="{EA94EA65-84C5-42CA-A34A-8A023EB4AC59}">
      <dgm:prSet/>
      <dgm:spPr/>
      <dgm:t>
        <a:bodyPr/>
        <a:lstStyle/>
        <a:p>
          <a:endParaRPr lang="en-GB"/>
        </a:p>
      </dgm:t>
    </dgm:pt>
    <dgm:pt modelId="{9B226080-3ACD-458D-B1F8-A83A1BAAC8B8}">
      <dgm:prSet phldrT="[Text]"/>
      <dgm:spPr/>
      <dgm:t>
        <a:bodyPr/>
        <a:lstStyle/>
        <a:p>
          <a:r>
            <a:rPr lang="pl-PL" dirty="0"/>
            <a:t>AI i Big Data</a:t>
          </a:r>
          <a:endParaRPr lang="en-GB" dirty="0"/>
        </a:p>
      </dgm:t>
    </dgm:pt>
    <dgm:pt modelId="{D4D4909F-F1A0-42C4-BB45-011BFB6250BA}" type="parTrans" cxnId="{F71BD9E0-0F48-42B2-BC2A-B53AB587194D}">
      <dgm:prSet/>
      <dgm:spPr/>
      <dgm:t>
        <a:bodyPr/>
        <a:lstStyle/>
        <a:p>
          <a:endParaRPr lang="en-US"/>
        </a:p>
      </dgm:t>
    </dgm:pt>
    <dgm:pt modelId="{7013D752-5E34-458C-A9CF-0C9E7D37D61B}" type="sibTrans" cxnId="{F71BD9E0-0F48-42B2-BC2A-B53AB587194D}">
      <dgm:prSet/>
      <dgm:spPr/>
      <dgm:t>
        <a:bodyPr/>
        <a:lstStyle/>
        <a:p>
          <a:endParaRPr lang="en-US"/>
        </a:p>
      </dgm:t>
    </dgm:pt>
    <dgm:pt modelId="{4B95926A-66F4-47F1-90E6-DC606C5332ED}" type="pres">
      <dgm:prSet presAssocID="{D515F0F3-4C8E-4A87-95E3-7B2943AE69EE}" presName="Name0" presStyleCnt="0">
        <dgm:presLayoutVars>
          <dgm:chMax val="1"/>
          <dgm:chPref val="1"/>
        </dgm:presLayoutVars>
      </dgm:prSet>
      <dgm:spPr/>
    </dgm:pt>
    <dgm:pt modelId="{D264C6A4-ED37-4ABC-A361-CE736D830A0A}" type="pres">
      <dgm:prSet presAssocID="{47A0DC27-8616-429A-B6C6-376B515A8BE8}" presName="Parent" presStyleLbl="node0" presStyleIdx="0" presStyleCnt="1">
        <dgm:presLayoutVars>
          <dgm:chMax val="5"/>
          <dgm:chPref val="5"/>
        </dgm:presLayoutVars>
      </dgm:prSet>
      <dgm:spPr/>
    </dgm:pt>
    <dgm:pt modelId="{5015FCF4-662F-42F3-8B76-0BA5AD19510F}" type="pres">
      <dgm:prSet presAssocID="{47A0DC27-8616-429A-B6C6-376B515A8BE8}" presName="Accent2" presStyleLbl="node1" presStyleIdx="0" presStyleCnt="19"/>
      <dgm:spPr/>
    </dgm:pt>
    <dgm:pt modelId="{176054D1-5272-4D2D-8636-5CE6A9F8DD65}" type="pres">
      <dgm:prSet presAssocID="{47A0DC27-8616-429A-B6C6-376B515A8BE8}" presName="Accent3" presStyleLbl="node1" presStyleIdx="1" presStyleCnt="19"/>
      <dgm:spPr/>
    </dgm:pt>
    <dgm:pt modelId="{2672708D-C8A1-46D6-BB9D-89545139842D}" type="pres">
      <dgm:prSet presAssocID="{47A0DC27-8616-429A-B6C6-376B515A8BE8}" presName="Accent4" presStyleLbl="node1" presStyleIdx="2" presStyleCnt="19"/>
      <dgm:spPr/>
    </dgm:pt>
    <dgm:pt modelId="{7DFC2C7D-6A2E-43FE-A974-88A664D93C01}" type="pres">
      <dgm:prSet presAssocID="{47A0DC27-8616-429A-B6C6-376B515A8BE8}" presName="Accent5" presStyleLbl="node1" presStyleIdx="3" presStyleCnt="19"/>
      <dgm:spPr/>
    </dgm:pt>
    <dgm:pt modelId="{1D81BD19-ADA9-491C-8FD1-EBA37D8159D6}" type="pres">
      <dgm:prSet presAssocID="{47A0DC27-8616-429A-B6C6-376B515A8BE8}" presName="Accent6" presStyleLbl="node1" presStyleIdx="4" presStyleCnt="19"/>
      <dgm:spPr/>
    </dgm:pt>
    <dgm:pt modelId="{95396868-09A3-44DF-B439-653AE1D96C16}" type="pres">
      <dgm:prSet presAssocID="{E394A872-672E-4AE8-9615-FFC662769986}" presName="Child1" presStyleLbl="node1" presStyleIdx="5" presStyleCnt="19">
        <dgm:presLayoutVars>
          <dgm:chMax val="0"/>
          <dgm:chPref val="0"/>
        </dgm:presLayoutVars>
      </dgm:prSet>
      <dgm:spPr/>
    </dgm:pt>
    <dgm:pt modelId="{E46920D9-5095-469C-8DEB-816772DCD6AB}" type="pres">
      <dgm:prSet presAssocID="{E394A872-672E-4AE8-9615-FFC662769986}" presName="Accent7" presStyleCnt="0"/>
      <dgm:spPr/>
    </dgm:pt>
    <dgm:pt modelId="{B709D9CB-D459-4C51-BEDC-B54649517E82}" type="pres">
      <dgm:prSet presAssocID="{E394A872-672E-4AE8-9615-FFC662769986}" presName="AccentHold1" presStyleLbl="node1" presStyleIdx="6" presStyleCnt="19"/>
      <dgm:spPr/>
    </dgm:pt>
    <dgm:pt modelId="{44CBB454-1EC9-4B54-A148-989D0E8DE8A1}" type="pres">
      <dgm:prSet presAssocID="{E394A872-672E-4AE8-9615-FFC662769986}" presName="Accent8" presStyleCnt="0"/>
      <dgm:spPr/>
    </dgm:pt>
    <dgm:pt modelId="{B0C9D242-E4B3-48FC-9D59-6D9614CC7E12}" type="pres">
      <dgm:prSet presAssocID="{E394A872-672E-4AE8-9615-FFC662769986}" presName="AccentHold2" presStyleLbl="node1" presStyleIdx="7" presStyleCnt="19"/>
      <dgm:spPr/>
    </dgm:pt>
    <dgm:pt modelId="{8DC3CDF9-3747-42EC-8B30-6DEED80F7D83}" type="pres">
      <dgm:prSet presAssocID="{3FD84461-D83F-4AD0-8BB4-B8FE440EE5B3}" presName="Child2" presStyleLbl="node1" presStyleIdx="8" presStyleCnt="19">
        <dgm:presLayoutVars>
          <dgm:chMax val="0"/>
          <dgm:chPref val="0"/>
        </dgm:presLayoutVars>
      </dgm:prSet>
      <dgm:spPr/>
    </dgm:pt>
    <dgm:pt modelId="{5F19EE97-6AFA-4FFF-950B-A3BCCDDDA12E}" type="pres">
      <dgm:prSet presAssocID="{3FD84461-D83F-4AD0-8BB4-B8FE440EE5B3}" presName="Accent9" presStyleCnt="0"/>
      <dgm:spPr/>
    </dgm:pt>
    <dgm:pt modelId="{DFC4609A-FD53-45C5-856C-CF233E6063B3}" type="pres">
      <dgm:prSet presAssocID="{3FD84461-D83F-4AD0-8BB4-B8FE440EE5B3}" presName="AccentHold1" presStyleLbl="node1" presStyleIdx="9" presStyleCnt="19"/>
      <dgm:spPr/>
    </dgm:pt>
    <dgm:pt modelId="{56801A29-63A7-4F38-BAEC-ADBE89605572}" type="pres">
      <dgm:prSet presAssocID="{3FD84461-D83F-4AD0-8BB4-B8FE440EE5B3}" presName="Accent10" presStyleCnt="0"/>
      <dgm:spPr/>
    </dgm:pt>
    <dgm:pt modelId="{DB57DEC8-6589-43A4-8BE9-4138AE809283}" type="pres">
      <dgm:prSet presAssocID="{3FD84461-D83F-4AD0-8BB4-B8FE440EE5B3}" presName="AccentHold2" presStyleLbl="node1" presStyleIdx="10" presStyleCnt="19"/>
      <dgm:spPr/>
    </dgm:pt>
    <dgm:pt modelId="{8AC01CD7-79A7-446E-B79C-4EB760C70D7E}" type="pres">
      <dgm:prSet presAssocID="{3FD84461-D83F-4AD0-8BB4-B8FE440EE5B3}" presName="Accent11" presStyleCnt="0"/>
      <dgm:spPr/>
    </dgm:pt>
    <dgm:pt modelId="{D2914E8E-6359-45F4-9536-4D094EBA660A}" type="pres">
      <dgm:prSet presAssocID="{3FD84461-D83F-4AD0-8BB4-B8FE440EE5B3}" presName="AccentHold3" presStyleLbl="node1" presStyleIdx="11" presStyleCnt="19"/>
      <dgm:spPr/>
    </dgm:pt>
    <dgm:pt modelId="{948D7342-6CF2-48E5-B2B4-01F521891669}" type="pres">
      <dgm:prSet presAssocID="{475BE375-5C2B-472F-952A-78E531077856}" presName="Child3" presStyleLbl="node1" presStyleIdx="12" presStyleCnt="19">
        <dgm:presLayoutVars>
          <dgm:chMax val="0"/>
          <dgm:chPref val="0"/>
        </dgm:presLayoutVars>
      </dgm:prSet>
      <dgm:spPr/>
    </dgm:pt>
    <dgm:pt modelId="{8AC19566-7CBB-401C-B3AA-C2B53ACA4F71}" type="pres">
      <dgm:prSet presAssocID="{475BE375-5C2B-472F-952A-78E531077856}" presName="Accent12" presStyleCnt="0"/>
      <dgm:spPr/>
    </dgm:pt>
    <dgm:pt modelId="{6A201ECD-AC8A-4623-B069-DD7851A3FE65}" type="pres">
      <dgm:prSet presAssocID="{475BE375-5C2B-472F-952A-78E531077856}" presName="AccentHold1" presStyleLbl="node1" presStyleIdx="13" presStyleCnt="19"/>
      <dgm:spPr/>
    </dgm:pt>
    <dgm:pt modelId="{00FC9DA9-6CA3-49D7-977C-583F0768844F}" type="pres">
      <dgm:prSet presAssocID="{BFA7A037-1F17-4F04-B32E-8EECE91A3924}" presName="Child4" presStyleLbl="node1" presStyleIdx="14" presStyleCnt="19">
        <dgm:presLayoutVars>
          <dgm:chMax val="0"/>
          <dgm:chPref val="0"/>
        </dgm:presLayoutVars>
      </dgm:prSet>
      <dgm:spPr/>
    </dgm:pt>
    <dgm:pt modelId="{FA24902A-036B-4075-ACC1-B5CC7358BDB0}" type="pres">
      <dgm:prSet presAssocID="{BFA7A037-1F17-4F04-B32E-8EECE91A3924}" presName="Accent13" presStyleCnt="0"/>
      <dgm:spPr/>
    </dgm:pt>
    <dgm:pt modelId="{8B469046-1182-435A-A1CE-C545B92A5F67}" type="pres">
      <dgm:prSet presAssocID="{BFA7A037-1F17-4F04-B32E-8EECE91A3924}" presName="AccentHold1" presStyleLbl="node1" presStyleIdx="15" presStyleCnt="19"/>
      <dgm:spPr/>
    </dgm:pt>
    <dgm:pt modelId="{31CC00F8-A72A-4CC6-B91D-C5FD2E89E017}" type="pres">
      <dgm:prSet presAssocID="{9B226080-3ACD-458D-B1F8-A83A1BAAC8B8}" presName="Child5" presStyleLbl="node1" presStyleIdx="16" presStyleCnt="19">
        <dgm:presLayoutVars>
          <dgm:chMax val="0"/>
          <dgm:chPref val="0"/>
        </dgm:presLayoutVars>
      </dgm:prSet>
      <dgm:spPr/>
    </dgm:pt>
    <dgm:pt modelId="{2E43047C-A2BB-420B-87B8-BD48C145980C}" type="pres">
      <dgm:prSet presAssocID="{9B226080-3ACD-458D-B1F8-A83A1BAAC8B8}" presName="Accent15" presStyleCnt="0"/>
      <dgm:spPr/>
    </dgm:pt>
    <dgm:pt modelId="{3B478054-F360-46C4-8B50-5D78C2D3BF1D}" type="pres">
      <dgm:prSet presAssocID="{9B226080-3ACD-458D-B1F8-A83A1BAAC8B8}" presName="AccentHold2" presStyleLbl="node1" presStyleIdx="17" presStyleCnt="19"/>
      <dgm:spPr/>
    </dgm:pt>
    <dgm:pt modelId="{8228C0E5-F08C-48B8-9A6B-BDEF6FB5B96B}" type="pres">
      <dgm:prSet presAssocID="{9B226080-3ACD-458D-B1F8-A83A1BAAC8B8}" presName="Accent16" presStyleCnt="0"/>
      <dgm:spPr/>
    </dgm:pt>
    <dgm:pt modelId="{38294A41-4237-496A-B2FF-CDFD98701178}" type="pres">
      <dgm:prSet presAssocID="{9B226080-3ACD-458D-B1F8-A83A1BAAC8B8}" presName="AccentHold3" presStyleLbl="node1" presStyleIdx="18" presStyleCnt="19"/>
      <dgm:spPr/>
    </dgm:pt>
  </dgm:ptLst>
  <dgm:cxnLst>
    <dgm:cxn modelId="{59F12816-BCD3-4F73-A977-2AE34D09E085}" srcId="{47A0DC27-8616-429A-B6C6-376B515A8BE8}" destId="{E394A872-672E-4AE8-9615-FFC662769986}" srcOrd="0" destOrd="0" parTransId="{E5487C3D-35EC-4068-9341-1AA2122E661F}" sibTransId="{9D5978E8-0B15-4DAE-89CC-9105C3EAF833}"/>
    <dgm:cxn modelId="{8CE90A1D-78CD-4805-AF71-0234F7BDEFF1}" type="presOf" srcId="{9B226080-3ACD-458D-B1F8-A83A1BAAC8B8}" destId="{31CC00F8-A72A-4CC6-B91D-C5FD2E89E017}" srcOrd="0" destOrd="0" presId="urn:microsoft.com/office/officeart/2009/3/layout/CircleRelationship"/>
    <dgm:cxn modelId="{9EBD811E-473B-4F5C-9C0A-F75E31BBF00D}" type="presOf" srcId="{475BE375-5C2B-472F-952A-78E531077856}" destId="{948D7342-6CF2-48E5-B2B4-01F521891669}" srcOrd="0" destOrd="0" presId="urn:microsoft.com/office/officeart/2009/3/layout/CircleRelationship"/>
    <dgm:cxn modelId="{562CAA2D-7CAE-4FB0-A8FD-94EA06251BF1}" type="presOf" srcId="{47A0DC27-8616-429A-B6C6-376B515A8BE8}" destId="{D264C6A4-ED37-4ABC-A361-CE736D830A0A}" srcOrd="0" destOrd="0" presId="urn:microsoft.com/office/officeart/2009/3/layout/CircleRelationship"/>
    <dgm:cxn modelId="{7A3E9D3F-5729-4B4B-8BB7-AC6CEF140237}" type="presOf" srcId="{E394A872-672E-4AE8-9615-FFC662769986}" destId="{95396868-09A3-44DF-B439-653AE1D96C16}" srcOrd="0" destOrd="0" presId="urn:microsoft.com/office/officeart/2009/3/layout/CircleRelationship"/>
    <dgm:cxn modelId="{EA94EA65-84C5-42CA-A34A-8A023EB4AC59}" srcId="{47A0DC27-8616-429A-B6C6-376B515A8BE8}" destId="{BFA7A037-1F17-4F04-B32E-8EECE91A3924}" srcOrd="3" destOrd="0" parTransId="{8F50D045-A621-4803-9897-09B7D1B68C81}" sibTransId="{54AA5A7F-EA4D-46BE-9563-73CEF85D30A6}"/>
    <dgm:cxn modelId="{DF630E76-394D-44F2-BD43-B2416FB6F163}" srcId="{47A0DC27-8616-429A-B6C6-376B515A8BE8}" destId="{3FD84461-D83F-4AD0-8BB4-B8FE440EE5B3}" srcOrd="1" destOrd="0" parTransId="{EF2C3B05-E177-4A9D-88EA-C7DEB48B0809}" sibTransId="{C9C1954D-A251-4955-9E56-99E9DAFB5E68}"/>
    <dgm:cxn modelId="{99F7E97C-A64D-4CAC-9043-FC3195B99FD8}" type="presOf" srcId="{D515F0F3-4C8E-4A87-95E3-7B2943AE69EE}" destId="{4B95926A-66F4-47F1-90E6-DC606C5332ED}" srcOrd="0" destOrd="0" presId="urn:microsoft.com/office/officeart/2009/3/layout/CircleRelationship"/>
    <dgm:cxn modelId="{257F22BE-8ECE-4698-B3C3-12DC7EFDCE40}" srcId="{D515F0F3-4C8E-4A87-95E3-7B2943AE69EE}" destId="{47A0DC27-8616-429A-B6C6-376B515A8BE8}" srcOrd="0" destOrd="0" parTransId="{CCBA301D-A9DD-42F9-B412-DEE64C5ACB13}" sibTransId="{9990BC85-2CFA-4D1E-A5BA-B1D1F141585A}"/>
    <dgm:cxn modelId="{F71BD9E0-0F48-42B2-BC2A-B53AB587194D}" srcId="{47A0DC27-8616-429A-B6C6-376B515A8BE8}" destId="{9B226080-3ACD-458D-B1F8-A83A1BAAC8B8}" srcOrd="4" destOrd="0" parTransId="{D4D4909F-F1A0-42C4-BB45-011BFB6250BA}" sibTransId="{7013D752-5E34-458C-A9CF-0C9E7D37D61B}"/>
    <dgm:cxn modelId="{702B9AE2-921D-4240-85D1-05C1DB611723}" srcId="{47A0DC27-8616-429A-B6C6-376B515A8BE8}" destId="{475BE375-5C2B-472F-952A-78E531077856}" srcOrd="2" destOrd="0" parTransId="{4633108A-B8DC-4C84-A4AE-D2B62E9C645E}" sibTransId="{94F77563-E450-4EDE-AA90-4B1C1D1A5D6D}"/>
    <dgm:cxn modelId="{230EBCEB-DBF8-475F-AE82-5A529A994074}" type="presOf" srcId="{3FD84461-D83F-4AD0-8BB4-B8FE440EE5B3}" destId="{8DC3CDF9-3747-42EC-8B30-6DEED80F7D83}" srcOrd="0" destOrd="0" presId="urn:microsoft.com/office/officeart/2009/3/layout/CircleRelationship"/>
    <dgm:cxn modelId="{E55014FF-9A11-4F75-BC11-25C37E38ACEB}" type="presOf" srcId="{BFA7A037-1F17-4F04-B32E-8EECE91A3924}" destId="{00FC9DA9-6CA3-49D7-977C-583F0768844F}" srcOrd="0" destOrd="0" presId="urn:microsoft.com/office/officeart/2009/3/layout/CircleRelationship"/>
    <dgm:cxn modelId="{5571D6A4-0FB6-42C7-81A5-95EE6E132871}" type="presParOf" srcId="{4B95926A-66F4-47F1-90E6-DC606C5332ED}" destId="{D264C6A4-ED37-4ABC-A361-CE736D830A0A}" srcOrd="0" destOrd="0" presId="urn:microsoft.com/office/officeart/2009/3/layout/CircleRelationship"/>
    <dgm:cxn modelId="{EE3AEED4-8B7E-41C6-AD8B-0EC24BDDDB6A}" type="presParOf" srcId="{4B95926A-66F4-47F1-90E6-DC606C5332ED}" destId="{5015FCF4-662F-42F3-8B76-0BA5AD19510F}" srcOrd="1" destOrd="0" presId="urn:microsoft.com/office/officeart/2009/3/layout/CircleRelationship"/>
    <dgm:cxn modelId="{3D0C2935-B949-4E75-BBDF-CD5BC9E6E67B}" type="presParOf" srcId="{4B95926A-66F4-47F1-90E6-DC606C5332ED}" destId="{176054D1-5272-4D2D-8636-5CE6A9F8DD65}" srcOrd="2" destOrd="0" presId="urn:microsoft.com/office/officeart/2009/3/layout/CircleRelationship"/>
    <dgm:cxn modelId="{94E4A730-1306-4EB7-9D24-AFBACF965632}" type="presParOf" srcId="{4B95926A-66F4-47F1-90E6-DC606C5332ED}" destId="{2672708D-C8A1-46D6-BB9D-89545139842D}" srcOrd="3" destOrd="0" presId="urn:microsoft.com/office/officeart/2009/3/layout/CircleRelationship"/>
    <dgm:cxn modelId="{8AA7EBA5-4BDF-4B5C-99AB-3E1294AE8E53}" type="presParOf" srcId="{4B95926A-66F4-47F1-90E6-DC606C5332ED}" destId="{7DFC2C7D-6A2E-43FE-A974-88A664D93C01}" srcOrd="4" destOrd="0" presId="urn:microsoft.com/office/officeart/2009/3/layout/CircleRelationship"/>
    <dgm:cxn modelId="{89076410-15E7-4606-8C1D-603D4D9BB8DA}" type="presParOf" srcId="{4B95926A-66F4-47F1-90E6-DC606C5332ED}" destId="{1D81BD19-ADA9-491C-8FD1-EBA37D8159D6}" srcOrd="5" destOrd="0" presId="urn:microsoft.com/office/officeart/2009/3/layout/CircleRelationship"/>
    <dgm:cxn modelId="{5DD338F3-D43E-4FEE-9CCD-DA3898456CB8}" type="presParOf" srcId="{4B95926A-66F4-47F1-90E6-DC606C5332ED}" destId="{95396868-09A3-44DF-B439-653AE1D96C16}" srcOrd="6" destOrd="0" presId="urn:microsoft.com/office/officeart/2009/3/layout/CircleRelationship"/>
    <dgm:cxn modelId="{BAF3E401-E1F2-493F-B942-719C03789BB2}" type="presParOf" srcId="{4B95926A-66F4-47F1-90E6-DC606C5332ED}" destId="{E46920D9-5095-469C-8DEB-816772DCD6AB}" srcOrd="7" destOrd="0" presId="urn:microsoft.com/office/officeart/2009/3/layout/CircleRelationship"/>
    <dgm:cxn modelId="{91FAA01D-1945-4F33-AB34-3A3ABAEF1555}" type="presParOf" srcId="{E46920D9-5095-469C-8DEB-816772DCD6AB}" destId="{B709D9CB-D459-4C51-BEDC-B54649517E82}" srcOrd="0" destOrd="0" presId="urn:microsoft.com/office/officeart/2009/3/layout/CircleRelationship"/>
    <dgm:cxn modelId="{5454A708-A243-4AB2-8EF9-FD1F485C240C}" type="presParOf" srcId="{4B95926A-66F4-47F1-90E6-DC606C5332ED}" destId="{44CBB454-1EC9-4B54-A148-989D0E8DE8A1}" srcOrd="8" destOrd="0" presId="urn:microsoft.com/office/officeart/2009/3/layout/CircleRelationship"/>
    <dgm:cxn modelId="{55D417C8-89FB-4E92-8C4C-9D443091BBD7}" type="presParOf" srcId="{44CBB454-1EC9-4B54-A148-989D0E8DE8A1}" destId="{B0C9D242-E4B3-48FC-9D59-6D9614CC7E12}" srcOrd="0" destOrd="0" presId="urn:microsoft.com/office/officeart/2009/3/layout/CircleRelationship"/>
    <dgm:cxn modelId="{9B0022AE-7788-4795-8052-9EDDCD3E7DEC}" type="presParOf" srcId="{4B95926A-66F4-47F1-90E6-DC606C5332ED}" destId="{8DC3CDF9-3747-42EC-8B30-6DEED80F7D83}" srcOrd="9" destOrd="0" presId="urn:microsoft.com/office/officeart/2009/3/layout/CircleRelationship"/>
    <dgm:cxn modelId="{911D2F9D-574F-4201-890B-E6FA703803BF}" type="presParOf" srcId="{4B95926A-66F4-47F1-90E6-DC606C5332ED}" destId="{5F19EE97-6AFA-4FFF-950B-A3BCCDDDA12E}" srcOrd="10" destOrd="0" presId="urn:microsoft.com/office/officeart/2009/3/layout/CircleRelationship"/>
    <dgm:cxn modelId="{C4F5FC5F-0ACD-4C1E-AFFE-38316486221F}" type="presParOf" srcId="{5F19EE97-6AFA-4FFF-950B-A3BCCDDDA12E}" destId="{DFC4609A-FD53-45C5-856C-CF233E6063B3}" srcOrd="0" destOrd="0" presId="urn:microsoft.com/office/officeart/2009/3/layout/CircleRelationship"/>
    <dgm:cxn modelId="{AE825BD4-8A48-4533-8468-17EFCDC1DD10}" type="presParOf" srcId="{4B95926A-66F4-47F1-90E6-DC606C5332ED}" destId="{56801A29-63A7-4F38-BAEC-ADBE89605572}" srcOrd="11" destOrd="0" presId="urn:microsoft.com/office/officeart/2009/3/layout/CircleRelationship"/>
    <dgm:cxn modelId="{0D9E754A-3CFE-4F86-9F7C-A78A84C29401}" type="presParOf" srcId="{56801A29-63A7-4F38-BAEC-ADBE89605572}" destId="{DB57DEC8-6589-43A4-8BE9-4138AE809283}" srcOrd="0" destOrd="0" presId="urn:microsoft.com/office/officeart/2009/3/layout/CircleRelationship"/>
    <dgm:cxn modelId="{F55E7818-A6A0-4330-B325-EB130527DE17}" type="presParOf" srcId="{4B95926A-66F4-47F1-90E6-DC606C5332ED}" destId="{8AC01CD7-79A7-446E-B79C-4EB760C70D7E}" srcOrd="12" destOrd="0" presId="urn:microsoft.com/office/officeart/2009/3/layout/CircleRelationship"/>
    <dgm:cxn modelId="{48419A3F-288B-4094-9087-304699D37421}" type="presParOf" srcId="{8AC01CD7-79A7-446E-B79C-4EB760C70D7E}" destId="{D2914E8E-6359-45F4-9536-4D094EBA660A}" srcOrd="0" destOrd="0" presId="urn:microsoft.com/office/officeart/2009/3/layout/CircleRelationship"/>
    <dgm:cxn modelId="{2EB148B7-29D9-4C12-AC80-F35A9EA1F9C4}" type="presParOf" srcId="{4B95926A-66F4-47F1-90E6-DC606C5332ED}" destId="{948D7342-6CF2-48E5-B2B4-01F521891669}" srcOrd="13" destOrd="0" presId="urn:microsoft.com/office/officeart/2009/3/layout/CircleRelationship"/>
    <dgm:cxn modelId="{C9BB0F44-317D-4457-9565-13B8E3D17307}" type="presParOf" srcId="{4B95926A-66F4-47F1-90E6-DC606C5332ED}" destId="{8AC19566-7CBB-401C-B3AA-C2B53ACA4F71}" srcOrd="14" destOrd="0" presId="urn:microsoft.com/office/officeart/2009/3/layout/CircleRelationship"/>
    <dgm:cxn modelId="{611E1764-A20F-40D2-A322-7D55DFD08F5A}" type="presParOf" srcId="{8AC19566-7CBB-401C-B3AA-C2B53ACA4F71}" destId="{6A201ECD-AC8A-4623-B069-DD7851A3FE65}" srcOrd="0" destOrd="0" presId="urn:microsoft.com/office/officeart/2009/3/layout/CircleRelationship"/>
    <dgm:cxn modelId="{575C5584-7B4A-4B23-A9EC-28C1E3E41586}" type="presParOf" srcId="{4B95926A-66F4-47F1-90E6-DC606C5332ED}" destId="{00FC9DA9-6CA3-49D7-977C-583F0768844F}" srcOrd="15" destOrd="0" presId="urn:microsoft.com/office/officeart/2009/3/layout/CircleRelationship"/>
    <dgm:cxn modelId="{71750DD7-274F-464F-9ED8-A754B9880037}" type="presParOf" srcId="{4B95926A-66F4-47F1-90E6-DC606C5332ED}" destId="{FA24902A-036B-4075-ACC1-B5CC7358BDB0}" srcOrd="16" destOrd="0" presId="urn:microsoft.com/office/officeart/2009/3/layout/CircleRelationship"/>
    <dgm:cxn modelId="{011FEA61-5EDD-4F7E-919F-79B9AC46965E}" type="presParOf" srcId="{FA24902A-036B-4075-ACC1-B5CC7358BDB0}" destId="{8B469046-1182-435A-A1CE-C545B92A5F67}" srcOrd="0" destOrd="0" presId="urn:microsoft.com/office/officeart/2009/3/layout/CircleRelationship"/>
    <dgm:cxn modelId="{B757B954-DB39-4219-A9F9-DBFEAC95D11F}" type="presParOf" srcId="{4B95926A-66F4-47F1-90E6-DC606C5332ED}" destId="{31CC00F8-A72A-4CC6-B91D-C5FD2E89E017}" srcOrd="17" destOrd="0" presId="urn:microsoft.com/office/officeart/2009/3/layout/CircleRelationship"/>
    <dgm:cxn modelId="{681CED10-48B7-4063-A342-665F010A45F4}" type="presParOf" srcId="{4B95926A-66F4-47F1-90E6-DC606C5332ED}" destId="{2E43047C-A2BB-420B-87B8-BD48C145980C}" srcOrd="18" destOrd="0" presId="urn:microsoft.com/office/officeart/2009/3/layout/CircleRelationship"/>
    <dgm:cxn modelId="{FCBD6D0C-62CB-4FD2-80FD-8D52CFCAE66F}" type="presParOf" srcId="{2E43047C-A2BB-420B-87B8-BD48C145980C}" destId="{3B478054-F360-46C4-8B50-5D78C2D3BF1D}" srcOrd="0" destOrd="0" presId="urn:microsoft.com/office/officeart/2009/3/layout/CircleRelationship"/>
    <dgm:cxn modelId="{E0BC6919-FA43-4884-99E1-2223443FD232}" type="presParOf" srcId="{4B95926A-66F4-47F1-90E6-DC606C5332ED}" destId="{8228C0E5-F08C-48B8-9A6B-BDEF6FB5B96B}" srcOrd="19" destOrd="0" presId="urn:microsoft.com/office/officeart/2009/3/layout/CircleRelationship"/>
    <dgm:cxn modelId="{DAEAA6E7-4984-4AFE-BCD8-C7906BEA1938}" type="presParOf" srcId="{8228C0E5-F08C-48B8-9A6B-BDEF6FB5B96B}" destId="{38294A41-4237-496A-B2FF-CDFD9870117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DA28EB-A783-4E33-917A-7A4E1050BD3E}" type="doc">
      <dgm:prSet loTypeId="urn:microsoft.com/office/officeart/2005/8/layout/default" loCatId="list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pl-PL"/>
        </a:p>
      </dgm:t>
    </dgm:pt>
    <dgm:pt modelId="{0DF761EE-5A48-42DD-8FF3-A5D37BCE8785}">
      <dgm:prSet phldrT="[Tekst]"/>
      <dgm:spPr/>
      <dgm:t>
        <a:bodyPr/>
        <a:lstStyle/>
        <a:p>
          <a:r>
            <a:rPr lang="pl-PL" dirty="0"/>
            <a:t>Sztuczna inteligencja</a:t>
          </a:r>
        </a:p>
      </dgm:t>
    </dgm:pt>
    <dgm:pt modelId="{1CDF9222-5BDD-4001-B571-F5E75245B677}" type="parTrans" cxnId="{4EBD8E8C-B511-46CD-BDF4-741D6F92A289}">
      <dgm:prSet/>
      <dgm:spPr/>
      <dgm:t>
        <a:bodyPr/>
        <a:lstStyle/>
        <a:p>
          <a:endParaRPr lang="pl-PL"/>
        </a:p>
      </dgm:t>
    </dgm:pt>
    <dgm:pt modelId="{D09AC5F4-EB08-48A8-B6EF-411D28397F5F}" type="sibTrans" cxnId="{4EBD8E8C-B511-46CD-BDF4-741D6F92A289}">
      <dgm:prSet/>
      <dgm:spPr/>
      <dgm:t>
        <a:bodyPr/>
        <a:lstStyle/>
        <a:p>
          <a:endParaRPr lang="pl-PL"/>
        </a:p>
      </dgm:t>
    </dgm:pt>
    <dgm:pt modelId="{FB44292F-6F4A-4089-86ED-624DD505DB2D}">
      <dgm:prSet phldrT="[Tekst]"/>
      <dgm:spPr/>
      <dgm:t>
        <a:bodyPr/>
        <a:lstStyle/>
        <a:p>
          <a:r>
            <a:rPr lang="pl-PL" dirty="0"/>
            <a:t>Webowość</a:t>
          </a:r>
        </a:p>
      </dgm:t>
    </dgm:pt>
    <dgm:pt modelId="{D6E76E7E-0524-47F9-AD51-9DA64579DD4E}" type="parTrans" cxnId="{32B8C5AC-4E0F-4F28-957C-1C5A9819CC5B}">
      <dgm:prSet/>
      <dgm:spPr/>
      <dgm:t>
        <a:bodyPr/>
        <a:lstStyle/>
        <a:p>
          <a:endParaRPr lang="pl-PL"/>
        </a:p>
      </dgm:t>
    </dgm:pt>
    <dgm:pt modelId="{85AB8825-18D5-4487-BDAA-F0738079B0C8}" type="sibTrans" cxnId="{32B8C5AC-4E0F-4F28-957C-1C5A9819CC5B}">
      <dgm:prSet/>
      <dgm:spPr/>
      <dgm:t>
        <a:bodyPr/>
        <a:lstStyle/>
        <a:p>
          <a:endParaRPr lang="pl-PL"/>
        </a:p>
      </dgm:t>
    </dgm:pt>
    <dgm:pt modelId="{EA0D429C-7B3B-4975-9FE4-31F88B14C7C1}">
      <dgm:prSet phldrT="[Tekst]"/>
      <dgm:spPr/>
      <dgm:t>
        <a:bodyPr/>
        <a:lstStyle/>
        <a:p>
          <a:r>
            <a:rPr lang="pl-PL" dirty="0" err="1"/>
            <a:t>Cyberbezpieczeństwo</a:t>
          </a:r>
          <a:endParaRPr lang="pl-PL" dirty="0"/>
        </a:p>
      </dgm:t>
    </dgm:pt>
    <dgm:pt modelId="{A3533A1F-9D6B-4293-809B-76D321D2CFE6}" type="parTrans" cxnId="{6DC85724-3E00-444C-88B7-12F4511C3B97}">
      <dgm:prSet/>
      <dgm:spPr/>
      <dgm:t>
        <a:bodyPr/>
        <a:lstStyle/>
        <a:p>
          <a:endParaRPr lang="pl-PL"/>
        </a:p>
      </dgm:t>
    </dgm:pt>
    <dgm:pt modelId="{1C3D3B17-5C32-46FB-8BAF-181523735B02}" type="sibTrans" cxnId="{6DC85724-3E00-444C-88B7-12F4511C3B97}">
      <dgm:prSet/>
      <dgm:spPr/>
      <dgm:t>
        <a:bodyPr/>
        <a:lstStyle/>
        <a:p>
          <a:endParaRPr lang="pl-PL"/>
        </a:p>
      </dgm:t>
    </dgm:pt>
    <dgm:pt modelId="{7064D950-524D-4330-A43C-69C15DBD5557}">
      <dgm:prSet phldrT="[Tekst]"/>
      <dgm:spPr/>
      <dgm:t>
        <a:bodyPr/>
        <a:lstStyle/>
        <a:p>
          <a:r>
            <a:rPr lang="pl-PL" dirty="0"/>
            <a:t>Dane osobowe</a:t>
          </a:r>
        </a:p>
      </dgm:t>
    </dgm:pt>
    <dgm:pt modelId="{2D210A4B-F265-41AF-A083-F54151DF91AF}" type="parTrans" cxnId="{6D0DBF76-C9BB-4647-9323-8BCD5A1AAE79}">
      <dgm:prSet/>
      <dgm:spPr/>
      <dgm:t>
        <a:bodyPr/>
        <a:lstStyle/>
        <a:p>
          <a:endParaRPr lang="pl-PL"/>
        </a:p>
      </dgm:t>
    </dgm:pt>
    <dgm:pt modelId="{0F34D093-18AE-4367-B196-5D20EC2F5DD9}" type="sibTrans" cxnId="{6D0DBF76-C9BB-4647-9323-8BCD5A1AAE79}">
      <dgm:prSet/>
      <dgm:spPr/>
      <dgm:t>
        <a:bodyPr/>
        <a:lstStyle/>
        <a:p>
          <a:endParaRPr lang="pl-PL"/>
        </a:p>
      </dgm:t>
    </dgm:pt>
    <dgm:pt modelId="{A7915850-7D75-4CC9-874C-C747EE806037}">
      <dgm:prSet phldrT="[Tekst]"/>
      <dgm:spPr/>
      <dgm:t>
        <a:bodyPr/>
        <a:lstStyle/>
        <a:p>
          <a:r>
            <a:rPr lang="pl-PL" dirty="0"/>
            <a:t>Informacja publiczna</a:t>
          </a:r>
        </a:p>
      </dgm:t>
    </dgm:pt>
    <dgm:pt modelId="{11097DC6-5744-4C73-938C-AF5501544D77}" type="parTrans" cxnId="{CF18FCBC-0834-49A9-91D8-EB1D2F254D08}">
      <dgm:prSet/>
      <dgm:spPr/>
      <dgm:t>
        <a:bodyPr/>
        <a:lstStyle/>
        <a:p>
          <a:endParaRPr lang="pl-PL"/>
        </a:p>
      </dgm:t>
    </dgm:pt>
    <dgm:pt modelId="{30D7DCF3-9B8E-4478-9E78-40B963D3CC88}" type="sibTrans" cxnId="{CF18FCBC-0834-49A9-91D8-EB1D2F254D08}">
      <dgm:prSet/>
      <dgm:spPr/>
      <dgm:t>
        <a:bodyPr/>
        <a:lstStyle/>
        <a:p>
          <a:endParaRPr lang="pl-PL"/>
        </a:p>
      </dgm:t>
    </dgm:pt>
    <dgm:pt modelId="{B4234CD0-150D-44D0-9E20-9720253659C4}">
      <dgm:prSet phldrT="[Tekst]"/>
      <dgm:spPr/>
      <dgm:t>
        <a:bodyPr/>
        <a:lstStyle/>
        <a:p>
          <a:r>
            <a:rPr lang="pl-PL" dirty="0"/>
            <a:t>Zmiany technologiczne</a:t>
          </a:r>
        </a:p>
      </dgm:t>
    </dgm:pt>
    <dgm:pt modelId="{4AAF1FB9-CFB0-4587-99F8-2EE5425C7866}" type="parTrans" cxnId="{F85AA6D9-D796-40A4-899C-3B09494018DE}">
      <dgm:prSet/>
      <dgm:spPr/>
      <dgm:t>
        <a:bodyPr/>
        <a:lstStyle/>
        <a:p>
          <a:endParaRPr lang="pl-PL"/>
        </a:p>
      </dgm:t>
    </dgm:pt>
    <dgm:pt modelId="{CDE0E613-216B-4084-89E8-E7159BB9D3AF}" type="sibTrans" cxnId="{F85AA6D9-D796-40A4-899C-3B09494018DE}">
      <dgm:prSet/>
      <dgm:spPr/>
      <dgm:t>
        <a:bodyPr/>
        <a:lstStyle/>
        <a:p>
          <a:endParaRPr lang="pl-PL"/>
        </a:p>
      </dgm:t>
    </dgm:pt>
    <dgm:pt modelId="{F057B453-033B-4225-92A6-F26A47B80825}" type="pres">
      <dgm:prSet presAssocID="{0ADA28EB-A783-4E33-917A-7A4E1050BD3E}" presName="diagram" presStyleCnt="0">
        <dgm:presLayoutVars>
          <dgm:dir/>
          <dgm:resizeHandles val="exact"/>
        </dgm:presLayoutVars>
      </dgm:prSet>
      <dgm:spPr/>
    </dgm:pt>
    <dgm:pt modelId="{DE69E2AA-FF2A-40F9-BFE9-5095C654A444}" type="pres">
      <dgm:prSet presAssocID="{0DF761EE-5A48-42DD-8FF3-A5D37BCE8785}" presName="node" presStyleLbl="node1" presStyleIdx="0" presStyleCnt="6">
        <dgm:presLayoutVars>
          <dgm:bulletEnabled val="1"/>
        </dgm:presLayoutVars>
      </dgm:prSet>
      <dgm:spPr/>
    </dgm:pt>
    <dgm:pt modelId="{BBF3F2DB-97A0-43FE-981D-CB4C2C3682A7}" type="pres">
      <dgm:prSet presAssocID="{D09AC5F4-EB08-48A8-B6EF-411D28397F5F}" presName="sibTrans" presStyleCnt="0"/>
      <dgm:spPr/>
    </dgm:pt>
    <dgm:pt modelId="{F2272B06-60CB-4DD6-94D5-FDDAFB5184CC}" type="pres">
      <dgm:prSet presAssocID="{A7915850-7D75-4CC9-874C-C747EE806037}" presName="node" presStyleLbl="node1" presStyleIdx="1" presStyleCnt="6">
        <dgm:presLayoutVars>
          <dgm:bulletEnabled val="1"/>
        </dgm:presLayoutVars>
      </dgm:prSet>
      <dgm:spPr/>
    </dgm:pt>
    <dgm:pt modelId="{F7425DD5-F7D0-4A8D-BBBA-6C5FEA3B7D52}" type="pres">
      <dgm:prSet presAssocID="{30D7DCF3-9B8E-4478-9E78-40B963D3CC88}" presName="sibTrans" presStyleCnt="0"/>
      <dgm:spPr/>
    </dgm:pt>
    <dgm:pt modelId="{B0C4E579-A605-4826-A567-D9D39E3A243E}" type="pres">
      <dgm:prSet presAssocID="{FB44292F-6F4A-4089-86ED-624DD505DB2D}" presName="node" presStyleLbl="node1" presStyleIdx="2" presStyleCnt="6">
        <dgm:presLayoutVars>
          <dgm:bulletEnabled val="1"/>
        </dgm:presLayoutVars>
      </dgm:prSet>
      <dgm:spPr/>
    </dgm:pt>
    <dgm:pt modelId="{DB48FEAD-2E36-4C45-ACE4-5B4F7C3F2709}" type="pres">
      <dgm:prSet presAssocID="{85AB8825-18D5-4487-BDAA-F0738079B0C8}" presName="sibTrans" presStyleCnt="0"/>
      <dgm:spPr/>
    </dgm:pt>
    <dgm:pt modelId="{AE9D2D7C-0323-462F-BD99-DA296E7EE240}" type="pres">
      <dgm:prSet presAssocID="{7064D950-524D-4330-A43C-69C15DBD5557}" presName="node" presStyleLbl="node1" presStyleIdx="3" presStyleCnt="6">
        <dgm:presLayoutVars>
          <dgm:bulletEnabled val="1"/>
        </dgm:presLayoutVars>
      </dgm:prSet>
      <dgm:spPr/>
    </dgm:pt>
    <dgm:pt modelId="{E057BEF3-7482-44D6-9C07-5F73AD873EB3}" type="pres">
      <dgm:prSet presAssocID="{0F34D093-18AE-4367-B196-5D20EC2F5DD9}" presName="sibTrans" presStyleCnt="0"/>
      <dgm:spPr/>
    </dgm:pt>
    <dgm:pt modelId="{A2A1ECD9-A970-4004-B1ED-ED8797FAD487}" type="pres">
      <dgm:prSet presAssocID="{B4234CD0-150D-44D0-9E20-9720253659C4}" presName="node" presStyleLbl="node1" presStyleIdx="4" presStyleCnt="6">
        <dgm:presLayoutVars>
          <dgm:bulletEnabled val="1"/>
        </dgm:presLayoutVars>
      </dgm:prSet>
      <dgm:spPr/>
    </dgm:pt>
    <dgm:pt modelId="{37993D4E-9768-4FAE-A33A-AF0CA74D51CC}" type="pres">
      <dgm:prSet presAssocID="{CDE0E613-216B-4084-89E8-E7159BB9D3AF}" presName="sibTrans" presStyleCnt="0"/>
      <dgm:spPr/>
    </dgm:pt>
    <dgm:pt modelId="{4BCDF1E5-4B28-4017-BDEC-E57E01B3B874}" type="pres">
      <dgm:prSet presAssocID="{EA0D429C-7B3B-4975-9FE4-31F88B14C7C1}" presName="node" presStyleLbl="node1" presStyleIdx="5" presStyleCnt="6">
        <dgm:presLayoutVars>
          <dgm:bulletEnabled val="1"/>
        </dgm:presLayoutVars>
      </dgm:prSet>
      <dgm:spPr/>
    </dgm:pt>
  </dgm:ptLst>
  <dgm:cxnLst>
    <dgm:cxn modelId="{F0AB1D07-43B7-41E5-9FDB-D9F793D7C337}" type="presOf" srcId="{7064D950-524D-4330-A43C-69C15DBD5557}" destId="{AE9D2D7C-0323-462F-BD99-DA296E7EE240}" srcOrd="0" destOrd="0" presId="urn:microsoft.com/office/officeart/2005/8/layout/default"/>
    <dgm:cxn modelId="{2E67BB15-829E-498C-8BB2-D7900FEFDB14}" type="presOf" srcId="{FB44292F-6F4A-4089-86ED-624DD505DB2D}" destId="{B0C4E579-A605-4826-A567-D9D39E3A243E}" srcOrd="0" destOrd="0" presId="urn:microsoft.com/office/officeart/2005/8/layout/default"/>
    <dgm:cxn modelId="{6DC85724-3E00-444C-88B7-12F4511C3B97}" srcId="{0ADA28EB-A783-4E33-917A-7A4E1050BD3E}" destId="{EA0D429C-7B3B-4975-9FE4-31F88B14C7C1}" srcOrd="5" destOrd="0" parTransId="{A3533A1F-9D6B-4293-809B-76D321D2CFE6}" sibTransId="{1C3D3B17-5C32-46FB-8BAF-181523735B02}"/>
    <dgm:cxn modelId="{91EE1B26-6300-4DE3-88D2-257479EB24FB}" type="presOf" srcId="{A7915850-7D75-4CC9-874C-C747EE806037}" destId="{F2272B06-60CB-4DD6-94D5-FDDAFB5184CC}" srcOrd="0" destOrd="0" presId="urn:microsoft.com/office/officeart/2005/8/layout/default"/>
    <dgm:cxn modelId="{7A7F5F37-9308-46BF-ADC8-ED3CBFF73038}" type="presOf" srcId="{0DF761EE-5A48-42DD-8FF3-A5D37BCE8785}" destId="{DE69E2AA-FF2A-40F9-BFE9-5095C654A444}" srcOrd="0" destOrd="0" presId="urn:microsoft.com/office/officeart/2005/8/layout/default"/>
    <dgm:cxn modelId="{6D0DBF76-C9BB-4647-9323-8BCD5A1AAE79}" srcId="{0ADA28EB-A783-4E33-917A-7A4E1050BD3E}" destId="{7064D950-524D-4330-A43C-69C15DBD5557}" srcOrd="3" destOrd="0" parTransId="{2D210A4B-F265-41AF-A083-F54151DF91AF}" sibTransId="{0F34D093-18AE-4367-B196-5D20EC2F5DD9}"/>
    <dgm:cxn modelId="{32B0BC81-2BE8-4BFE-A5B7-A492FBAEAD35}" type="presOf" srcId="{B4234CD0-150D-44D0-9E20-9720253659C4}" destId="{A2A1ECD9-A970-4004-B1ED-ED8797FAD487}" srcOrd="0" destOrd="0" presId="urn:microsoft.com/office/officeart/2005/8/layout/default"/>
    <dgm:cxn modelId="{4EBD8E8C-B511-46CD-BDF4-741D6F92A289}" srcId="{0ADA28EB-A783-4E33-917A-7A4E1050BD3E}" destId="{0DF761EE-5A48-42DD-8FF3-A5D37BCE8785}" srcOrd="0" destOrd="0" parTransId="{1CDF9222-5BDD-4001-B571-F5E75245B677}" sibTransId="{D09AC5F4-EB08-48A8-B6EF-411D28397F5F}"/>
    <dgm:cxn modelId="{5B289298-B084-45C7-AF48-55A868303308}" type="presOf" srcId="{EA0D429C-7B3B-4975-9FE4-31F88B14C7C1}" destId="{4BCDF1E5-4B28-4017-BDEC-E57E01B3B874}" srcOrd="0" destOrd="0" presId="urn:microsoft.com/office/officeart/2005/8/layout/default"/>
    <dgm:cxn modelId="{32B8C5AC-4E0F-4F28-957C-1C5A9819CC5B}" srcId="{0ADA28EB-A783-4E33-917A-7A4E1050BD3E}" destId="{FB44292F-6F4A-4089-86ED-624DD505DB2D}" srcOrd="2" destOrd="0" parTransId="{D6E76E7E-0524-47F9-AD51-9DA64579DD4E}" sibTransId="{85AB8825-18D5-4487-BDAA-F0738079B0C8}"/>
    <dgm:cxn modelId="{95C3BBBC-30B1-4D39-8906-E106E114F6D5}" type="presOf" srcId="{0ADA28EB-A783-4E33-917A-7A4E1050BD3E}" destId="{F057B453-033B-4225-92A6-F26A47B80825}" srcOrd="0" destOrd="0" presId="urn:microsoft.com/office/officeart/2005/8/layout/default"/>
    <dgm:cxn modelId="{CF18FCBC-0834-49A9-91D8-EB1D2F254D08}" srcId="{0ADA28EB-A783-4E33-917A-7A4E1050BD3E}" destId="{A7915850-7D75-4CC9-874C-C747EE806037}" srcOrd="1" destOrd="0" parTransId="{11097DC6-5744-4C73-938C-AF5501544D77}" sibTransId="{30D7DCF3-9B8E-4478-9E78-40B963D3CC88}"/>
    <dgm:cxn modelId="{F85AA6D9-D796-40A4-899C-3B09494018DE}" srcId="{0ADA28EB-A783-4E33-917A-7A4E1050BD3E}" destId="{B4234CD0-150D-44D0-9E20-9720253659C4}" srcOrd="4" destOrd="0" parTransId="{4AAF1FB9-CFB0-4587-99F8-2EE5425C7866}" sibTransId="{CDE0E613-216B-4084-89E8-E7159BB9D3AF}"/>
    <dgm:cxn modelId="{9C99B37A-C650-4C67-A11D-B9ACFDB77A67}" type="presParOf" srcId="{F057B453-033B-4225-92A6-F26A47B80825}" destId="{DE69E2AA-FF2A-40F9-BFE9-5095C654A444}" srcOrd="0" destOrd="0" presId="urn:microsoft.com/office/officeart/2005/8/layout/default"/>
    <dgm:cxn modelId="{89A72B45-E3C1-4E24-A9EB-24D2143C5D77}" type="presParOf" srcId="{F057B453-033B-4225-92A6-F26A47B80825}" destId="{BBF3F2DB-97A0-43FE-981D-CB4C2C3682A7}" srcOrd="1" destOrd="0" presId="urn:microsoft.com/office/officeart/2005/8/layout/default"/>
    <dgm:cxn modelId="{19E5D586-2F7E-47E1-BC4E-119B8987F3B1}" type="presParOf" srcId="{F057B453-033B-4225-92A6-F26A47B80825}" destId="{F2272B06-60CB-4DD6-94D5-FDDAFB5184CC}" srcOrd="2" destOrd="0" presId="urn:microsoft.com/office/officeart/2005/8/layout/default"/>
    <dgm:cxn modelId="{1DA8DC09-04D1-4C2B-942F-B8C6B51EFF2B}" type="presParOf" srcId="{F057B453-033B-4225-92A6-F26A47B80825}" destId="{F7425DD5-F7D0-4A8D-BBBA-6C5FEA3B7D52}" srcOrd="3" destOrd="0" presId="urn:microsoft.com/office/officeart/2005/8/layout/default"/>
    <dgm:cxn modelId="{603175C4-641A-405B-9BB2-A197857F7F25}" type="presParOf" srcId="{F057B453-033B-4225-92A6-F26A47B80825}" destId="{B0C4E579-A605-4826-A567-D9D39E3A243E}" srcOrd="4" destOrd="0" presId="urn:microsoft.com/office/officeart/2005/8/layout/default"/>
    <dgm:cxn modelId="{65CDC183-A4B1-4433-9651-1624147B93D4}" type="presParOf" srcId="{F057B453-033B-4225-92A6-F26A47B80825}" destId="{DB48FEAD-2E36-4C45-ACE4-5B4F7C3F2709}" srcOrd="5" destOrd="0" presId="urn:microsoft.com/office/officeart/2005/8/layout/default"/>
    <dgm:cxn modelId="{025EF7D7-668E-4342-9E2B-0E7F4FE23062}" type="presParOf" srcId="{F057B453-033B-4225-92A6-F26A47B80825}" destId="{AE9D2D7C-0323-462F-BD99-DA296E7EE240}" srcOrd="6" destOrd="0" presId="urn:microsoft.com/office/officeart/2005/8/layout/default"/>
    <dgm:cxn modelId="{0B6B5404-5004-4443-97DE-7036D09F54F0}" type="presParOf" srcId="{F057B453-033B-4225-92A6-F26A47B80825}" destId="{E057BEF3-7482-44D6-9C07-5F73AD873EB3}" srcOrd="7" destOrd="0" presId="urn:microsoft.com/office/officeart/2005/8/layout/default"/>
    <dgm:cxn modelId="{3CEFC0CD-DF87-4CF5-88A3-26EB656A55EB}" type="presParOf" srcId="{F057B453-033B-4225-92A6-F26A47B80825}" destId="{A2A1ECD9-A970-4004-B1ED-ED8797FAD487}" srcOrd="8" destOrd="0" presId="urn:microsoft.com/office/officeart/2005/8/layout/default"/>
    <dgm:cxn modelId="{5EDA2058-E9FB-4D80-9BF5-584C0577FA93}" type="presParOf" srcId="{F057B453-033B-4225-92A6-F26A47B80825}" destId="{37993D4E-9768-4FAE-A33A-AF0CA74D51CC}" srcOrd="9" destOrd="0" presId="urn:microsoft.com/office/officeart/2005/8/layout/default"/>
    <dgm:cxn modelId="{CA1ACA92-405C-49C4-AD08-97145525048E}" type="presParOf" srcId="{F057B453-033B-4225-92A6-F26A47B80825}" destId="{4BCDF1E5-4B28-4017-BDEC-E57E01B3B87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5A2254-CC23-4740-98EC-F5BC9895F216}" type="doc">
      <dgm:prSet loTypeId="urn:microsoft.com/office/officeart/2005/8/layout/chart3" loCatId="relationship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8F457-7E8F-4D08-BB39-04047CA64229}">
      <dgm:prSet/>
      <dgm:spPr/>
      <dgm:t>
        <a:bodyPr/>
        <a:lstStyle/>
        <a:p>
          <a:pPr rtl="0"/>
          <a:r>
            <a:rPr lang="pl-PL" dirty="0"/>
            <a:t>44.000 obowiązujących aktów z Dziennika Ustaw</a:t>
          </a:r>
          <a:endParaRPr lang="en-GB" dirty="0"/>
        </a:p>
      </dgm:t>
    </dgm:pt>
    <dgm:pt modelId="{C66E75DA-DE66-469E-B7A3-1D45E76BDA1E}" type="parTrans" cxnId="{EDD18C55-4A48-4590-8AA6-4BFF2B3AB82C}">
      <dgm:prSet/>
      <dgm:spPr/>
      <dgm:t>
        <a:bodyPr/>
        <a:lstStyle/>
        <a:p>
          <a:endParaRPr lang="en-GB"/>
        </a:p>
      </dgm:t>
    </dgm:pt>
    <dgm:pt modelId="{269F6F86-7213-4085-BC4E-EC5040BEA58C}" type="sibTrans" cxnId="{EDD18C55-4A48-4590-8AA6-4BFF2B3AB82C}">
      <dgm:prSet/>
      <dgm:spPr/>
      <dgm:t>
        <a:bodyPr/>
        <a:lstStyle/>
        <a:p>
          <a:endParaRPr lang="en-GB"/>
        </a:p>
      </dgm:t>
    </dgm:pt>
    <dgm:pt modelId="{1C8DCBC3-579B-4E72-940C-125527FC172B}">
      <dgm:prSet/>
      <dgm:spPr/>
      <dgm:t>
        <a:bodyPr/>
        <a:lstStyle/>
        <a:p>
          <a:pPr rtl="0"/>
          <a:r>
            <a:rPr lang="pl-PL" dirty="0"/>
            <a:t>37.000 obowiązujących aktów  prawa europejskiego</a:t>
          </a:r>
          <a:endParaRPr lang="en-GB" dirty="0"/>
        </a:p>
      </dgm:t>
    </dgm:pt>
    <dgm:pt modelId="{8D219971-5AAF-41DD-892C-0B2035C7C172}" type="parTrans" cxnId="{7AE723EB-25B7-4D09-A22E-09DC5FA37C7D}">
      <dgm:prSet/>
      <dgm:spPr/>
      <dgm:t>
        <a:bodyPr/>
        <a:lstStyle/>
        <a:p>
          <a:endParaRPr lang="en-GB"/>
        </a:p>
      </dgm:t>
    </dgm:pt>
    <dgm:pt modelId="{16B6B515-0469-4E7D-AE00-C7D23E488239}" type="sibTrans" cxnId="{7AE723EB-25B7-4D09-A22E-09DC5FA37C7D}">
      <dgm:prSet/>
      <dgm:spPr/>
      <dgm:t>
        <a:bodyPr/>
        <a:lstStyle/>
        <a:p>
          <a:endParaRPr lang="en-GB"/>
        </a:p>
      </dgm:t>
    </dgm:pt>
    <dgm:pt modelId="{41438F5F-9995-4161-875B-F8404E166D31}">
      <dgm:prSet/>
      <dgm:spPr/>
      <dgm:t>
        <a:bodyPr/>
        <a:lstStyle/>
        <a:p>
          <a:pPr rtl="0"/>
          <a:r>
            <a:rPr lang="pl-PL" dirty="0"/>
            <a:t>28.000 obowiązujących przepisów ministerialnych</a:t>
          </a:r>
          <a:endParaRPr lang="en-GB" dirty="0"/>
        </a:p>
      </dgm:t>
    </dgm:pt>
    <dgm:pt modelId="{75417ED0-4C36-4905-8A3C-E80E536DB3F5}" type="parTrans" cxnId="{696A4774-6C5B-46E7-88BB-27E9A864AA51}">
      <dgm:prSet/>
      <dgm:spPr/>
      <dgm:t>
        <a:bodyPr/>
        <a:lstStyle/>
        <a:p>
          <a:endParaRPr lang="pl-PL"/>
        </a:p>
      </dgm:t>
    </dgm:pt>
    <dgm:pt modelId="{7D16BE33-D2C0-48EC-82B7-5B6C9FD47E87}" type="sibTrans" cxnId="{696A4774-6C5B-46E7-88BB-27E9A864AA51}">
      <dgm:prSet/>
      <dgm:spPr/>
      <dgm:t>
        <a:bodyPr/>
        <a:lstStyle/>
        <a:p>
          <a:endParaRPr lang="pl-PL"/>
        </a:p>
      </dgm:t>
    </dgm:pt>
    <dgm:pt modelId="{7631F275-60E9-4044-A563-87DD02B5047F}">
      <dgm:prSet/>
      <dgm:spPr/>
      <dgm:t>
        <a:bodyPr/>
        <a:lstStyle/>
        <a:p>
          <a:pPr rtl="0"/>
          <a:r>
            <a:rPr lang="pl-PL" dirty="0"/>
            <a:t>Setki tysięcy aktów prawa miejscowego</a:t>
          </a:r>
          <a:endParaRPr lang="en-GB" dirty="0"/>
        </a:p>
      </dgm:t>
    </dgm:pt>
    <dgm:pt modelId="{A3446050-8FA7-41CA-AE4B-AD2052F77608}" type="parTrans" cxnId="{7144F2BF-5E37-4F36-83D3-E6CA7713E8CF}">
      <dgm:prSet/>
      <dgm:spPr/>
      <dgm:t>
        <a:bodyPr/>
        <a:lstStyle/>
        <a:p>
          <a:endParaRPr lang="pl-PL"/>
        </a:p>
      </dgm:t>
    </dgm:pt>
    <dgm:pt modelId="{5A721D58-8B29-458B-93DD-1C1118BB56DF}" type="sibTrans" cxnId="{7144F2BF-5E37-4F36-83D3-E6CA7713E8CF}">
      <dgm:prSet/>
      <dgm:spPr/>
      <dgm:t>
        <a:bodyPr/>
        <a:lstStyle/>
        <a:p>
          <a:endParaRPr lang="pl-PL"/>
        </a:p>
      </dgm:t>
    </dgm:pt>
    <dgm:pt modelId="{03FEEFB8-860C-4377-976F-C85A21BC7207}">
      <dgm:prSet/>
      <dgm:spPr/>
      <dgm:t>
        <a:bodyPr/>
        <a:lstStyle/>
        <a:p>
          <a:pPr rtl="0"/>
          <a:r>
            <a:rPr lang="pl-PL" dirty="0"/>
            <a:t>Setki tysięcy interpretacji urzędowych</a:t>
          </a:r>
          <a:endParaRPr lang="en-GB" dirty="0"/>
        </a:p>
      </dgm:t>
    </dgm:pt>
    <dgm:pt modelId="{3741D340-DB71-4D17-AC5D-5612E77DEBE8}" type="parTrans" cxnId="{C73D9D3A-3862-4454-BFB4-163CD9254C04}">
      <dgm:prSet/>
      <dgm:spPr/>
      <dgm:t>
        <a:bodyPr/>
        <a:lstStyle/>
        <a:p>
          <a:endParaRPr lang="pl-PL"/>
        </a:p>
      </dgm:t>
    </dgm:pt>
    <dgm:pt modelId="{9EB185B2-37C2-4EC1-AE54-295371497209}" type="sibTrans" cxnId="{C73D9D3A-3862-4454-BFB4-163CD9254C04}">
      <dgm:prSet/>
      <dgm:spPr/>
      <dgm:t>
        <a:bodyPr/>
        <a:lstStyle/>
        <a:p>
          <a:endParaRPr lang="pl-PL"/>
        </a:p>
      </dgm:t>
    </dgm:pt>
    <dgm:pt modelId="{18D2754F-6A42-4E7B-A925-18B450E04E14}">
      <dgm:prSet/>
      <dgm:spPr/>
      <dgm:t>
        <a:bodyPr/>
        <a:lstStyle/>
        <a:p>
          <a:pPr rtl="0"/>
          <a:r>
            <a:rPr lang="pl-PL" dirty="0"/>
            <a:t>Miliony orzeczeń sądowych</a:t>
          </a:r>
          <a:endParaRPr lang="en-GB" dirty="0"/>
        </a:p>
      </dgm:t>
    </dgm:pt>
    <dgm:pt modelId="{6E88AC2C-7401-4F3D-AE00-5CEAA9024C53}" type="parTrans" cxnId="{4DCA9FB9-2A91-4804-8CC8-22B8727EDBD6}">
      <dgm:prSet/>
      <dgm:spPr/>
      <dgm:t>
        <a:bodyPr/>
        <a:lstStyle/>
        <a:p>
          <a:endParaRPr lang="pl-PL"/>
        </a:p>
      </dgm:t>
    </dgm:pt>
    <dgm:pt modelId="{9820BE97-4FB0-4483-9C04-A7CF310D3894}" type="sibTrans" cxnId="{4DCA9FB9-2A91-4804-8CC8-22B8727EDBD6}">
      <dgm:prSet/>
      <dgm:spPr/>
      <dgm:t>
        <a:bodyPr/>
        <a:lstStyle/>
        <a:p>
          <a:endParaRPr lang="pl-PL"/>
        </a:p>
      </dgm:t>
    </dgm:pt>
    <dgm:pt modelId="{C18A0965-79E5-4974-922A-F21A96D2050B}" type="pres">
      <dgm:prSet presAssocID="{865A2254-CC23-4740-98EC-F5BC9895F216}" presName="compositeShape" presStyleCnt="0">
        <dgm:presLayoutVars>
          <dgm:chMax val="7"/>
          <dgm:dir/>
          <dgm:resizeHandles val="exact"/>
        </dgm:presLayoutVars>
      </dgm:prSet>
      <dgm:spPr/>
    </dgm:pt>
    <dgm:pt modelId="{315D56AE-FDBB-4640-B1E9-45E5432E94FE}" type="pres">
      <dgm:prSet presAssocID="{865A2254-CC23-4740-98EC-F5BC9895F216}" presName="wedge1" presStyleLbl="node1" presStyleIdx="0" presStyleCnt="6"/>
      <dgm:spPr/>
    </dgm:pt>
    <dgm:pt modelId="{58931B15-BCF5-44A6-BD22-4BA6CC712E79}" type="pres">
      <dgm:prSet presAssocID="{865A2254-CC23-4740-98EC-F5BC9895F21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791FCC1-7661-4CC5-9D95-C666A2F5F283}" type="pres">
      <dgm:prSet presAssocID="{865A2254-CC23-4740-98EC-F5BC9895F216}" presName="wedge2" presStyleLbl="node1" presStyleIdx="1" presStyleCnt="6"/>
      <dgm:spPr/>
    </dgm:pt>
    <dgm:pt modelId="{035021EF-F6D1-4E84-AA36-6B8FFD79BC3A}" type="pres">
      <dgm:prSet presAssocID="{865A2254-CC23-4740-98EC-F5BC9895F21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D14D744E-3631-47B0-BCD7-7929B2238DE0}" type="pres">
      <dgm:prSet presAssocID="{865A2254-CC23-4740-98EC-F5BC9895F216}" presName="wedge3" presStyleLbl="node1" presStyleIdx="2" presStyleCnt="6"/>
      <dgm:spPr/>
    </dgm:pt>
    <dgm:pt modelId="{4780B637-FFF4-4911-8B0C-918CACB41B5D}" type="pres">
      <dgm:prSet presAssocID="{865A2254-CC23-4740-98EC-F5BC9895F21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E483392-C220-4181-BD8F-8A0706A4477A}" type="pres">
      <dgm:prSet presAssocID="{865A2254-CC23-4740-98EC-F5BC9895F216}" presName="wedge4" presStyleLbl="node1" presStyleIdx="3" presStyleCnt="6"/>
      <dgm:spPr/>
    </dgm:pt>
    <dgm:pt modelId="{50D84804-D0FE-46A9-B0D9-600A40261E33}" type="pres">
      <dgm:prSet presAssocID="{865A2254-CC23-4740-98EC-F5BC9895F21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E950FD5-7665-491D-A132-F945C3D77D30}" type="pres">
      <dgm:prSet presAssocID="{865A2254-CC23-4740-98EC-F5BC9895F216}" presName="wedge5" presStyleLbl="node1" presStyleIdx="4" presStyleCnt="6"/>
      <dgm:spPr/>
    </dgm:pt>
    <dgm:pt modelId="{3C3B6113-21E3-4C2A-BCCA-C7812B1DC119}" type="pres">
      <dgm:prSet presAssocID="{865A2254-CC23-4740-98EC-F5BC9895F21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C69E7FF8-F615-44B4-B9A5-7EAE1A18303A}" type="pres">
      <dgm:prSet presAssocID="{865A2254-CC23-4740-98EC-F5BC9895F216}" presName="wedge6" presStyleLbl="node1" presStyleIdx="5" presStyleCnt="6"/>
      <dgm:spPr/>
    </dgm:pt>
    <dgm:pt modelId="{090C97FD-D6AA-4AC1-909D-29045F8BF215}" type="pres">
      <dgm:prSet presAssocID="{865A2254-CC23-4740-98EC-F5BC9895F21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A7469A04-94FD-4550-8A0A-061085326BFF}" type="presOf" srcId="{5B48F457-7E8F-4D08-BB39-04047CA64229}" destId="{58931B15-BCF5-44A6-BD22-4BA6CC712E79}" srcOrd="1" destOrd="0" presId="urn:microsoft.com/office/officeart/2005/8/layout/chart3"/>
    <dgm:cxn modelId="{C73D9D3A-3862-4454-BFB4-163CD9254C04}" srcId="{865A2254-CC23-4740-98EC-F5BC9895F216}" destId="{03FEEFB8-860C-4377-976F-C85A21BC7207}" srcOrd="4" destOrd="0" parTransId="{3741D340-DB71-4D17-AC5D-5612E77DEBE8}" sibTransId="{9EB185B2-37C2-4EC1-AE54-295371497209}"/>
    <dgm:cxn modelId="{95E2455D-FB6B-46DB-98BD-F609D9D3EA27}" type="presOf" srcId="{03FEEFB8-860C-4377-976F-C85A21BC7207}" destId="{3E950FD5-7665-491D-A132-F945C3D77D30}" srcOrd="0" destOrd="0" presId="urn:microsoft.com/office/officeart/2005/8/layout/chart3"/>
    <dgm:cxn modelId="{0A23796A-B16B-4D2F-AA4A-05BC01CB28EC}" type="presOf" srcId="{5B48F457-7E8F-4D08-BB39-04047CA64229}" destId="{315D56AE-FDBB-4640-B1E9-45E5432E94FE}" srcOrd="0" destOrd="0" presId="urn:microsoft.com/office/officeart/2005/8/layout/chart3"/>
    <dgm:cxn modelId="{25395D6B-F2E5-444E-9EA7-CF0D78CDA770}" type="presOf" srcId="{03FEEFB8-860C-4377-976F-C85A21BC7207}" destId="{3C3B6113-21E3-4C2A-BCCA-C7812B1DC119}" srcOrd="1" destOrd="0" presId="urn:microsoft.com/office/officeart/2005/8/layout/chart3"/>
    <dgm:cxn modelId="{696A4774-6C5B-46E7-88BB-27E9A864AA51}" srcId="{865A2254-CC23-4740-98EC-F5BC9895F216}" destId="{41438F5F-9995-4161-875B-F8404E166D31}" srcOrd="2" destOrd="0" parTransId="{75417ED0-4C36-4905-8A3C-E80E536DB3F5}" sibTransId="{7D16BE33-D2C0-48EC-82B7-5B6C9FD47E87}"/>
    <dgm:cxn modelId="{EDD18C55-4A48-4590-8AA6-4BFF2B3AB82C}" srcId="{865A2254-CC23-4740-98EC-F5BC9895F216}" destId="{5B48F457-7E8F-4D08-BB39-04047CA64229}" srcOrd="0" destOrd="0" parTransId="{C66E75DA-DE66-469E-B7A3-1D45E76BDA1E}" sibTransId="{269F6F86-7213-4085-BC4E-EC5040BEA58C}"/>
    <dgm:cxn modelId="{D86B7493-9F46-4692-BFE5-56499D822474}" type="presOf" srcId="{18D2754F-6A42-4E7B-A925-18B450E04E14}" destId="{C69E7FF8-F615-44B4-B9A5-7EAE1A18303A}" srcOrd="0" destOrd="0" presId="urn:microsoft.com/office/officeart/2005/8/layout/chart3"/>
    <dgm:cxn modelId="{096E8B94-03DA-409A-94D2-C771E2F20A52}" type="presOf" srcId="{41438F5F-9995-4161-875B-F8404E166D31}" destId="{4780B637-FFF4-4911-8B0C-918CACB41B5D}" srcOrd="1" destOrd="0" presId="urn:microsoft.com/office/officeart/2005/8/layout/chart3"/>
    <dgm:cxn modelId="{F261B3A5-7C5B-4C12-95B9-F4C88CC33527}" type="presOf" srcId="{1C8DCBC3-579B-4E72-940C-125527FC172B}" destId="{0791FCC1-7661-4CC5-9D95-C666A2F5F283}" srcOrd="0" destOrd="0" presId="urn:microsoft.com/office/officeart/2005/8/layout/chart3"/>
    <dgm:cxn modelId="{8DE8C9AD-14B6-4528-9617-013D5942E1AC}" type="presOf" srcId="{7631F275-60E9-4044-A563-87DD02B5047F}" destId="{EE483392-C220-4181-BD8F-8A0706A4477A}" srcOrd="0" destOrd="0" presId="urn:microsoft.com/office/officeart/2005/8/layout/chart3"/>
    <dgm:cxn modelId="{01182CAE-80F9-486C-BAE3-31B3D1EA808A}" type="presOf" srcId="{41438F5F-9995-4161-875B-F8404E166D31}" destId="{D14D744E-3631-47B0-BCD7-7929B2238DE0}" srcOrd="0" destOrd="0" presId="urn:microsoft.com/office/officeart/2005/8/layout/chart3"/>
    <dgm:cxn modelId="{A1A920AF-CF0B-44F4-A5E3-F9572BE16394}" type="presOf" srcId="{1C8DCBC3-579B-4E72-940C-125527FC172B}" destId="{035021EF-F6D1-4E84-AA36-6B8FFD79BC3A}" srcOrd="1" destOrd="0" presId="urn:microsoft.com/office/officeart/2005/8/layout/chart3"/>
    <dgm:cxn modelId="{4481DEB4-A34D-4C4D-987F-520E6172A8B0}" type="presOf" srcId="{7631F275-60E9-4044-A563-87DD02B5047F}" destId="{50D84804-D0FE-46A9-B0D9-600A40261E33}" srcOrd="1" destOrd="0" presId="urn:microsoft.com/office/officeart/2005/8/layout/chart3"/>
    <dgm:cxn modelId="{4DCA9FB9-2A91-4804-8CC8-22B8727EDBD6}" srcId="{865A2254-CC23-4740-98EC-F5BC9895F216}" destId="{18D2754F-6A42-4E7B-A925-18B450E04E14}" srcOrd="5" destOrd="0" parTransId="{6E88AC2C-7401-4F3D-AE00-5CEAA9024C53}" sibTransId="{9820BE97-4FB0-4483-9C04-A7CF310D3894}"/>
    <dgm:cxn modelId="{7144F2BF-5E37-4F36-83D3-E6CA7713E8CF}" srcId="{865A2254-CC23-4740-98EC-F5BC9895F216}" destId="{7631F275-60E9-4044-A563-87DD02B5047F}" srcOrd="3" destOrd="0" parTransId="{A3446050-8FA7-41CA-AE4B-AD2052F77608}" sibTransId="{5A721D58-8B29-458B-93DD-1C1118BB56DF}"/>
    <dgm:cxn modelId="{C4759DC0-5139-418D-BB56-5CCF798D4994}" type="presOf" srcId="{18D2754F-6A42-4E7B-A925-18B450E04E14}" destId="{090C97FD-D6AA-4AC1-909D-29045F8BF215}" srcOrd="1" destOrd="0" presId="urn:microsoft.com/office/officeart/2005/8/layout/chart3"/>
    <dgm:cxn modelId="{F5D63FD0-7AA4-4C1B-8F2F-00FF052459B9}" type="presOf" srcId="{865A2254-CC23-4740-98EC-F5BC9895F216}" destId="{C18A0965-79E5-4974-922A-F21A96D2050B}" srcOrd="0" destOrd="0" presId="urn:microsoft.com/office/officeart/2005/8/layout/chart3"/>
    <dgm:cxn modelId="{7AE723EB-25B7-4D09-A22E-09DC5FA37C7D}" srcId="{865A2254-CC23-4740-98EC-F5BC9895F216}" destId="{1C8DCBC3-579B-4E72-940C-125527FC172B}" srcOrd="1" destOrd="0" parTransId="{8D219971-5AAF-41DD-892C-0B2035C7C172}" sibTransId="{16B6B515-0469-4E7D-AE00-C7D23E488239}"/>
    <dgm:cxn modelId="{B8B341EB-B4D1-41F0-9309-5DC74A275E9B}" type="presParOf" srcId="{C18A0965-79E5-4974-922A-F21A96D2050B}" destId="{315D56AE-FDBB-4640-B1E9-45E5432E94FE}" srcOrd="0" destOrd="0" presId="urn:microsoft.com/office/officeart/2005/8/layout/chart3"/>
    <dgm:cxn modelId="{7D45553B-A5FF-4B0C-9B3B-88E1CE0C6DFA}" type="presParOf" srcId="{C18A0965-79E5-4974-922A-F21A96D2050B}" destId="{58931B15-BCF5-44A6-BD22-4BA6CC712E79}" srcOrd="1" destOrd="0" presId="urn:microsoft.com/office/officeart/2005/8/layout/chart3"/>
    <dgm:cxn modelId="{058B8397-5BFE-4ED6-8B06-52A57002CF09}" type="presParOf" srcId="{C18A0965-79E5-4974-922A-F21A96D2050B}" destId="{0791FCC1-7661-4CC5-9D95-C666A2F5F283}" srcOrd="2" destOrd="0" presId="urn:microsoft.com/office/officeart/2005/8/layout/chart3"/>
    <dgm:cxn modelId="{4E2C8649-9FBD-4028-A7D2-787E41132385}" type="presParOf" srcId="{C18A0965-79E5-4974-922A-F21A96D2050B}" destId="{035021EF-F6D1-4E84-AA36-6B8FFD79BC3A}" srcOrd="3" destOrd="0" presId="urn:microsoft.com/office/officeart/2005/8/layout/chart3"/>
    <dgm:cxn modelId="{B30330CD-555A-4F3D-A917-C8329F579339}" type="presParOf" srcId="{C18A0965-79E5-4974-922A-F21A96D2050B}" destId="{D14D744E-3631-47B0-BCD7-7929B2238DE0}" srcOrd="4" destOrd="0" presId="urn:microsoft.com/office/officeart/2005/8/layout/chart3"/>
    <dgm:cxn modelId="{DF4B3647-4DDA-407D-B2B3-BEAA0D6953EA}" type="presParOf" srcId="{C18A0965-79E5-4974-922A-F21A96D2050B}" destId="{4780B637-FFF4-4911-8B0C-918CACB41B5D}" srcOrd="5" destOrd="0" presId="urn:microsoft.com/office/officeart/2005/8/layout/chart3"/>
    <dgm:cxn modelId="{126907AE-56A3-438D-A4AC-6ADEC95950C4}" type="presParOf" srcId="{C18A0965-79E5-4974-922A-F21A96D2050B}" destId="{EE483392-C220-4181-BD8F-8A0706A4477A}" srcOrd="6" destOrd="0" presId="urn:microsoft.com/office/officeart/2005/8/layout/chart3"/>
    <dgm:cxn modelId="{926B72C5-49D3-4F96-BBE3-9FA25057B8DD}" type="presParOf" srcId="{C18A0965-79E5-4974-922A-F21A96D2050B}" destId="{50D84804-D0FE-46A9-B0D9-600A40261E33}" srcOrd="7" destOrd="0" presId="urn:microsoft.com/office/officeart/2005/8/layout/chart3"/>
    <dgm:cxn modelId="{48126E37-AE98-485D-8E89-4FA2113A4A47}" type="presParOf" srcId="{C18A0965-79E5-4974-922A-F21A96D2050B}" destId="{3E950FD5-7665-491D-A132-F945C3D77D30}" srcOrd="8" destOrd="0" presId="urn:microsoft.com/office/officeart/2005/8/layout/chart3"/>
    <dgm:cxn modelId="{E4FBDF0B-1A88-440A-B49C-689C07A5C693}" type="presParOf" srcId="{C18A0965-79E5-4974-922A-F21A96D2050B}" destId="{3C3B6113-21E3-4C2A-BCCA-C7812B1DC119}" srcOrd="9" destOrd="0" presId="urn:microsoft.com/office/officeart/2005/8/layout/chart3"/>
    <dgm:cxn modelId="{2D8C086C-006B-4075-9340-552EF18741CB}" type="presParOf" srcId="{C18A0965-79E5-4974-922A-F21A96D2050B}" destId="{C69E7FF8-F615-44B4-B9A5-7EAE1A18303A}" srcOrd="10" destOrd="0" presId="urn:microsoft.com/office/officeart/2005/8/layout/chart3"/>
    <dgm:cxn modelId="{9E2DB2E5-A128-4493-8213-B0B3A3F977DB}" type="presParOf" srcId="{C18A0965-79E5-4974-922A-F21A96D2050B}" destId="{090C97FD-D6AA-4AC1-909D-29045F8BF215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AD1259-70B4-4625-98CA-C5423339D406}" type="doc">
      <dgm:prSet loTypeId="urn:microsoft.com/office/officeart/2005/8/layout/default" loCatId="list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3B402E29-5FC7-4175-BC62-C4EC0361106A}">
      <dgm:prSet phldrT="[Text]"/>
      <dgm:spPr/>
      <dgm:t>
        <a:bodyPr/>
        <a:lstStyle/>
        <a:p>
          <a:r>
            <a:rPr lang="en-GB" b="0" i="0" u="none"/>
            <a:t>Kodeks cywilny</a:t>
          </a:r>
          <a:endParaRPr lang="en-GB"/>
        </a:p>
      </dgm:t>
    </dgm:pt>
    <dgm:pt modelId="{23F9FDB3-01AD-49BF-8715-DDF78DE1CFE1}" type="parTrans" cxnId="{18E3EC76-942D-4380-803D-D7CE9199BBD1}">
      <dgm:prSet/>
      <dgm:spPr/>
      <dgm:t>
        <a:bodyPr/>
        <a:lstStyle/>
        <a:p>
          <a:endParaRPr lang="en-GB"/>
        </a:p>
      </dgm:t>
    </dgm:pt>
    <dgm:pt modelId="{2AEB430D-D336-4907-9995-42E0BC6C0DE7}" type="sibTrans" cxnId="{18E3EC76-942D-4380-803D-D7CE9199BBD1}">
      <dgm:prSet/>
      <dgm:spPr/>
      <dgm:t>
        <a:bodyPr/>
        <a:lstStyle/>
        <a:p>
          <a:endParaRPr lang="en-GB"/>
        </a:p>
      </dgm:t>
    </dgm:pt>
    <dgm:pt modelId="{563C27A5-AA87-43C7-8161-4C62A9677BD8}">
      <dgm:prSet/>
      <dgm:spPr/>
      <dgm:t>
        <a:bodyPr/>
        <a:lstStyle/>
        <a:p>
          <a:r>
            <a:rPr lang="en-GB" b="0" i="0" u="none" dirty="0" err="1"/>
            <a:t>Kodeks</a:t>
          </a:r>
          <a:r>
            <a:rPr lang="en-GB" b="0" i="0" u="none" dirty="0"/>
            <a:t> </a:t>
          </a:r>
          <a:r>
            <a:rPr lang="en-GB" b="0" i="0" u="none" dirty="0" err="1"/>
            <a:t>postępowania</a:t>
          </a:r>
          <a:r>
            <a:rPr lang="en-GB" b="0" i="0" u="none" dirty="0"/>
            <a:t> </a:t>
          </a:r>
          <a:r>
            <a:rPr lang="en-GB" b="0" i="0" u="none" dirty="0" err="1"/>
            <a:t>cywilnego</a:t>
          </a:r>
          <a:endParaRPr lang="en-GB" dirty="0"/>
        </a:p>
      </dgm:t>
    </dgm:pt>
    <dgm:pt modelId="{ACAE519C-4925-4E5A-934B-E186CF749C6D}" type="parTrans" cxnId="{D5E94687-C0EF-4676-9EA7-3C8DB2B957F8}">
      <dgm:prSet/>
      <dgm:spPr/>
      <dgm:t>
        <a:bodyPr/>
        <a:lstStyle/>
        <a:p>
          <a:endParaRPr lang="en-GB"/>
        </a:p>
      </dgm:t>
    </dgm:pt>
    <dgm:pt modelId="{1207DD84-2560-46B5-A897-FA5BDF05D68C}" type="sibTrans" cxnId="{D5E94687-C0EF-4676-9EA7-3C8DB2B957F8}">
      <dgm:prSet/>
      <dgm:spPr/>
      <dgm:t>
        <a:bodyPr/>
        <a:lstStyle/>
        <a:p>
          <a:endParaRPr lang="en-GB"/>
        </a:p>
      </dgm:t>
    </dgm:pt>
    <dgm:pt modelId="{EE7E1501-FEBD-4AE4-AFCD-2F2AEBDC2863}">
      <dgm:prSet/>
      <dgm:spPr/>
      <dgm:t>
        <a:bodyPr/>
        <a:lstStyle/>
        <a:p>
          <a:r>
            <a:rPr lang="en-GB" b="0" i="0" u="none"/>
            <a:t>Kodeks spółek handlowych</a:t>
          </a:r>
          <a:endParaRPr lang="en-GB"/>
        </a:p>
      </dgm:t>
    </dgm:pt>
    <dgm:pt modelId="{37B9D891-25DB-4170-9276-DC2F466194B6}" type="parTrans" cxnId="{D5FCEC53-752D-41D6-A897-08F3CC918A0F}">
      <dgm:prSet/>
      <dgm:spPr/>
      <dgm:t>
        <a:bodyPr/>
        <a:lstStyle/>
        <a:p>
          <a:endParaRPr lang="en-GB"/>
        </a:p>
      </dgm:t>
    </dgm:pt>
    <dgm:pt modelId="{4878321D-4ABC-4636-B566-ADDD02A0B95F}" type="sibTrans" cxnId="{D5FCEC53-752D-41D6-A897-08F3CC918A0F}">
      <dgm:prSet/>
      <dgm:spPr/>
      <dgm:t>
        <a:bodyPr/>
        <a:lstStyle/>
        <a:p>
          <a:endParaRPr lang="en-GB"/>
        </a:p>
      </dgm:t>
    </dgm:pt>
    <dgm:pt modelId="{0A8EB3C6-C83B-411F-BE53-3945D7A9733F}">
      <dgm:prSet/>
      <dgm:spPr/>
      <dgm:t>
        <a:bodyPr/>
        <a:lstStyle/>
        <a:p>
          <a:r>
            <a:rPr lang="en-GB" b="0" i="0" u="none"/>
            <a:t>Kodeks pracy</a:t>
          </a:r>
          <a:endParaRPr lang="en-GB"/>
        </a:p>
      </dgm:t>
    </dgm:pt>
    <dgm:pt modelId="{4080FF42-BABE-4859-9F91-E152BF88676E}" type="parTrans" cxnId="{0DED34A8-79A0-40A5-A691-4F5396679D56}">
      <dgm:prSet/>
      <dgm:spPr/>
      <dgm:t>
        <a:bodyPr/>
        <a:lstStyle/>
        <a:p>
          <a:endParaRPr lang="en-GB"/>
        </a:p>
      </dgm:t>
    </dgm:pt>
    <dgm:pt modelId="{EDC6A7A0-E964-40F4-B7AD-3D4A75F7E736}" type="sibTrans" cxnId="{0DED34A8-79A0-40A5-A691-4F5396679D56}">
      <dgm:prSet/>
      <dgm:spPr/>
      <dgm:t>
        <a:bodyPr/>
        <a:lstStyle/>
        <a:p>
          <a:endParaRPr lang="en-GB"/>
        </a:p>
      </dgm:t>
    </dgm:pt>
    <dgm:pt modelId="{D05A7B59-C93D-4764-B988-7A63F2B48389}">
      <dgm:prSet/>
      <dgm:spPr/>
      <dgm:t>
        <a:bodyPr/>
        <a:lstStyle/>
        <a:p>
          <a:r>
            <a:rPr lang="en-GB" b="0" i="0" u="none"/>
            <a:t>Kodeks postępowania karnego</a:t>
          </a:r>
          <a:endParaRPr lang="en-GB"/>
        </a:p>
      </dgm:t>
    </dgm:pt>
    <dgm:pt modelId="{E75227B9-076B-4ED0-BD43-83824DA05C3C}" type="parTrans" cxnId="{2D118DBA-DF6A-46C8-8AC4-5FA448B3C336}">
      <dgm:prSet/>
      <dgm:spPr/>
      <dgm:t>
        <a:bodyPr/>
        <a:lstStyle/>
        <a:p>
          <a:endParaRPr lang="en-GB"/>
        </a:p>
      </dgm:t>
    </dgm:pt>
    <dgm:pt modelId="{B6ACC742-E926-4F67-8FD2-2037132F05B4}" type="sibTrans" cxnId="{2D118DBA-DF6A-46C8-8AC4-5FA448B3C336}">
      <dgm:prSet/>
      <dgm:spPr/>
      <dgm:t>
        <a:bodyPr/>
        <a:lstStyle/>
        <a:p>
          <a:endParaRPr lang="en-GB"/>
        </a:p>
      </dgm:t>
    </dgm:pt>
    <dgm:pt modelId="{C9F3F781-34F9-4BE9-A22D-BD849AA46BFF}">
      <dgm:prSet/>
      <dgm:spPr/>
      <dgm:t>
        <a:bodyPr/>
        <a:lstStyle/>
        <a:p>
          <a:r>
            <a:rPr lang="en-GB" b="0" i="0" u="none"/>
            <a:t>Kodeks karny</a:t>
          </a:r>
          <a:endParaRPr lang="en-GB"/>
        </a:p>
      </dgm:t>
    </dgm:pt>
    <dgm:pt modelId="{C87D66D9-8FBD-48F3-936A-B5F4231992AC}" type="parTrans" cxnId="{9635DC29-59A7-4053-8F04-5D6753BD17B6}">
      <dgm:prSet/>
      <dgm:spPr/>
      <dgm:t>
        <a:bodyPr/>
        <a:lstStyle/>
        <a:p>
          <a:endParaRPr lang="en-GB"/>
        </a:p>
      </dgm:t>
    </dgm:pt>
    <dgm:pt modelId="{5CD13A6B-F9B8-48BB-8FAF-6D53E026931E}" type="sibTrans" cxnId="{9635DC29-59A7-4053-8F04-5D6753BD17B6}">
      <dgm:prSet/>
      <dgm:spPr/>
      <dgm:t>
        <a:bodyPr/>
        <a:lstStyle/>
        <a:p>
          <a:endParaRPr lang="en-GB"/>
        </a:p>
      </dgm:t>
    </dgm:pt>
    <dgm:pt modelId="{B1945D90-1AFB-4F16-8DED-0E8D76F84AF2}">
      <dgm:prSet/>
      <dgm:spPr/>
      <dgm:t>
        <a:bodyPr/>
        <a:lstStyle/>
        <a:p>
          <a:r>
            <a:rPr lang="en-GB" b="0" i="0" u="none"/>
            <a:t>Kodeks postępowania administracyjnego</a:t>
          </a:r>
          <a:endParaRPr lang="en-GB"/>
        </a:p>
      </dgm:t>
    </dgm:pt>
    <dgm:pt modelId="{A78D0BC3-21C8-464D-A5AD-E8EAC9E88D27}" type="parTrans" cxnId="{9E08D633-B15E-4EE7-B96A-D1DF0B3F4F9A}">
      <dgm:prSet/>
      <dgm:spPr/>
      <dgm:t>
        <a:bodyPr/>
        <a:lstStyle/>
        <a:p>
          <a:endParaRPr lang="en-GB"/>
        </a:p>
      </dgm:t>
    </dgm:pt>
    <dgm:pt modelId="{848E2B06-7A3C-4F48-8F24-584ED65E738B}" type="sibTrans" cxnId="{9E08D633-B15E-4EE7-B96A-D1DF0B3F4F9A}">
      <dgm:prSet/>
      <dgm:spPr/>
      <dgm:t>
        <a:bodyPr/>
        <a:lstStyle/>
        <a:p>
          <a:endParaRPr lang="en-GB"/>
        </a:p>
      </dgm:t>
    </dgm:pt>
    <dgm:pt modelId="{E115EC98-567F-4831-90E0-173125C30B85}">
      <dgm:prSet/>
      <dgm:spPr/>
      <dgm:t>
        <a:bodyPr/>
        <a:lstStyle/>
        <a:p>
          <a:r>
            <a:rPr lang="en-GB" b="0" i="0" u="none"/>
            <a:t>Prawo upadłościowe</a:t>
          </a:r>
          <a:endParaRPr lang="en-GB"/>
        </a:p>
      </dgm:t>
    </dgm:pt>
    <dgm:pt modelId="{31ADC714-63FF-4F26-B9F0-EA5A8928E983}" type="parTrans" cxnId="{EDD16421-EC40-4DD6-AE68-653C49634276}">
      <dgm:prSet/>
      <dgm:spPr/>
      <dgm:t>
        <a:bodyPr/>
        <a:lstStyle/>
        <a:p>
          <a:endParaRPr lang="en-GB"/>
        </a:p>
      </dgm:t>
    </dgm:pt>
    <dgm:pt modelId="{AEC162DF-5FDA-4851-B429-D3BA5451A64F}" type="sibTrans" cxnId="{EDD16421-EC40-4DD6-AE68-653C49634276}">
      <dgm:prSet/>
      <dgm:spPr/>
      <dgm:t>
        <a:bodyPr/>
        <a:lstStyle/>
        <a:p>
          <a:endParaRPr lang="en-GB"/>
        </a:p>
      </dgm:t>
    </dgm:pt>
    <dgm:pt modelId="{9D2C6E92-F9ED-4ED3-A211-F5722630C4A9}">
      <dgm:prSet/>
      <dgm:spPr/>
      <dgm:t>
        <a:bodyPr/>
        <a:lstStyle/>
        <a:p>
          <a:r>
            <a:rPr lang="pl-PL" b="0" i="0" u="none"/>
            <a:t>Ustawa o kosztach sądowych w sprawach cywilnych</a:t>
          </a:r>
          <a:endParaRPr lang="pl-PL"/>
        </a:p>
      </dgm:t>
    </dgm:pt>
    <dgm:pt modelId="{BD626EB9-B905-415A-B77E-29C487139AD9}" type="parTrans" cxnId="{6CAA639C-E7C2-4D71-A0A8-96BEF3305174}">
      <dgm:prSet/>
      <dgm:spPr/>
      <dgm:t>
        <a:bodyPr/>
        <a:lstStyle/>
        <a:p>
          <a:endParaRPr lang="en-GB"/>
        </a:p>
      </dgm:t>
    </dgm:pt>
    <dgm:pt modelId="{604A37CB-C68F-4137-BC86-CDCC3EF2BAB1}" type="sibTrans" cxnId="{6CAA639C-E7C2-4D71-A0A8-96BEF3305174}">
      <dgm:prSet/>
      <dgm:spPr/>
      <dgm:t>
        <a:bodyPr/>
        <a:lstStyle/>
        <a:p>
          <a:endParaRPr lang="en-GB"/>
        </a:p>
      </dgm:t>
    </dgm:pt>
    <dgm:pt modelId="{6656484A-C526-4F28-A0E9-07E1FBE497C2}">
      <dgm:prSet/>
      <dgm:spPr/>
      <dgm:t>
        <a:bodyPr/>
        <a:lstStyle/>
        <a:p>
          <a:r>
            <a:rPr lang="en-GB" b="0" i="0" u="none"/>
            <a:t>Ordynacja podatkowa</a:t>
          </a:r>
          <a:endParaRPr lang="en-GB"/>
        </a:p>
      </dgm:t>
    </dgm:pt>
    <dgm:pt modelId="{745C814E-7B46-4A7F-8B63-FD10DE3FBB9F}" type="parTrans" cxnId="{D53C3574-3914-4582-8007-33FE0A3A754B}">
      <dgm:prSet/>
      <dgm:spPr/>
      <dgm:t>
        <a:bodyPr/>
        <a:lstStyle/>
        <a:p>
          <a:endParaRPr lang="en-GB"/>
        </a:p>
      </dgm:t>
    </dgm:pt>
    <dgm:pt modelId="{C348DF80-DA9F-45CE-B05D-6D005978BDC9}" type="sibTrans" cxnId="{D53C3574-3914-4582-8007-33FE0A3A754B}">
      <dgm:prSet/>
      <dgm:spPr/>
      <dgm:t>
        <a:bodyPr/>
        <a:lstStyle/>
        <a:p>
          <a:endParaRPr lang="en-GB"/>
        </a:p>
      </dgm:t>
    </dgm:pt>
    <dgm:pt modelId="{D6FD330A-7894-4F50-AF06-63CF87D485D3}">
      <dgm:prSet/>
      <dgm:spPr/>
      <dgm:t>
        <a:bodyPr/>
        <a:lstStyle/>
        <a:p>
          <a:r>
            <a:rPr lang="en-GB" b="0" i="0" u="none"/>
            <a:t>Prawo budowlane</a:t>
          </a:r>
          <a:endParaRPr lang="en-GB"/>
        </a:p>
      </dgm:t>
    </dgm:pt>
    <dgm:pt modelId="{ECCD9753-719F-45A4-BEF8-E9A2A8D25DD2}" type="parTrans" cxnId="{7A751B16-71AD-4608-B807-193496B9EB55}">
      <dgm:prSet/>
      <dgm:spPr/>
      <dgm:t>
        <a:bodyPr/>
        <a:lstStyle/>
        <a:p>
          <a:endParaRPr lang="en-GB"/>
        </a:p>
      </dgm:t>
    </dgm:pt>
    <dgm:pt modelId="{C6E99727-B511-4789-AA0E-94CB7396470A}" type="sibTrans" cxnId="{7A751B16-71AD-4608-B807-193496B9EB55}">
      <dgm:prSet/>
      <dgm:spPr/>
      <dgm:t>
        <a:bodyPr/>
        <a:lstStyle/>
        <a:p>
          <a:endParaRPr lang="en-GB"/>
        </a:p>
      </dgm:t>
    </dgm:pt>
    <dgm:pt modelId="{FBB7688D-BF58-413D-A3BC-BE22DEC86064}">
      <dgm:prSet/>
      <dgm:spPr/>
      <dgm:t>
        <a:bodyPr/>
        <a:lstStyle/>
        <a:p>
          <a:r>
            <a:rPr lang="en-GB" b="0" i="0" u="none"/>
            <a:t>Prawo zamówień publicznych</a:t>
          </a:r>
          <a:endParaRPr lang="en-GB"/>
        </a:p>
      </dgm:t>
    </dgm:pt>
    <dgm:pt modelId="{649EDCF1-D122-4D42-804B-5D1D4121B791}" type="parTrans" cxnId="{2726790D-B504-40D4-B082-F3EB6E5E3222}">
      <dgm:prSet/>
      <dgm:spPr/>
      <dgm:t>
        <a:bodyPr/>
        <a:lstStyle/>
        <a:p>
          <a:endParaRPr lang="en-GB"/>
        </a:p>
      </dgm:t>
    </dgm:pt>
    <dgm:pt modelId="{6540D670-159A-4D87-AA5B-22C65B1065CB}" type="sibTrans" cxnId="{2726790D-B504-40D4-B082-F3EB6E5E3222}">
      <dgm:prSet/>
      <dgm:spPr/>
      <dgm:t>
        <a:bodyPr/>
        <a:lstStyle/>
        <a:p>
          <a:endParaRPr lang="en-GB"/>
        </a:p>
      </dgm:t>
    </dgm:pt>
    <dgm:pt modelId="{AA78E3D4-0694-4B1C-9D07-902C629BE4CB}">
      <dgm:prSet/>
      <dgm:spPr/>
      <dgm:t>
        <a:bodyPr/>
        <a:lstStyle/>
        <a:p>
          <a:r>
            <a:rPr lang="pl-PL" b="0" i="0" u="none"/>
            <a:t>Ustawa o podatku od towarów i usług</a:t>
          </a:r>
          <a:endParaRPr lang="pl-PL"/>
        </a:p>
      </dgm:t>
    </dgm:pt>
    <dgm:pt modelId="{1229BFB4-5A6B-401E-9B1E-C6A157AA1438}" type="parTrans" cxnId="{18F727D3-0D18-4157-B832-69529189995F}">
      <dgm:prSet/>
      <dgm:spPr/>
      <dgm:t>
        <a:bodyPr/>
        <a:lstStyle/>
        <a:p>
          <a:endParaRPr lang="en-GB"/>
        </a:p>
      </dgm:t>
    </dgm:pt>
    <dgm:pt modelId="{4000C63F-5639-4A86-B22A-12E70C4FCB1E}" type="sibTrans" cxnId="{18F727D3-0D18-4157-B832-69529189995F}">
      <dgm:prSet/>
      <dgm:spPr/>
      <dgm:t>
        <a:bodyPr/>
        <a:lstStyle/>
        <a:p>
          <a:endParaRPr lang="en-GB"/>
        </a:p>
      </dgm:t>
    </dgm:pt>
    <dgm:pt modelId="{987A0EB6-734B-4ECF-BF4D-C7040FA2A65F}">
      <dgm:prSet/>
      <dgm:spPr/>
      <dgm:t>
        <a:bodyPr/>
        <a:lstStyle/>
        <a:p>
          <a:r>
            <a:rPr lang="en-GB" b="0" i="0" u="none"/>
            <a:t>Kodeks rodzinny i opiekuńczy</a:t>
          </a:r>
          <a:endParaRPr lang="en-GB"/>
        </a:p>
      </dgm:t>
    </dgm:pt>
    <dgm:pt modelId="{9A503B41-EE55-453C-816F-26ECB8A40991}" type="parTrans" cxnId="{2AB613EA-AFDB-47FD-B6F1-C7268B7FBDC6}">
      <dgm:prSet/>
      <dgm:spPr/>
      <dgm:t>
        <a:bodyPr/>
        <a:lstStyle/>
        <a:p>
          <a:endParaRPr lang="en-GB"/>
        </a:p>
      </dgm:t>
    </dgm:pt>
    <dgm:pt modelId="{B873B1CE-F1B7-48D3-9FC1-8F3A35FAD8D0}" type="sibTrans" cxnId="{2AB613EA-AFDB-47FD-B6F1-C7268B7FBDC6}">
      <dgm:prSet/>
      <dgm:spPr/>
      <dgm:t>
        <a:bodyPr/>
        <a:lstStyle/>
        <a:p>
          <a:endParaRPr lang="en-GB"/>
        </a:p>
      </dgm:t>
    </dgm:pt>
    <dgm:pt modelId="{96C3679C-3D35-4723-AC71-98577793216D}">
      <dgm:prSet/>
      <dgm:spPr/>
      <dgm:t>
        <a:bodyPr/>
        <a:lstStyle/>
        <a:p>
          <a:r>
            <a:rPr lang="pl-PL" b="0" i="0" u="none"/>
            <a:t>Prawo o postępowaniu przed sądami administracyjnymi</a:t>
          </a:r>
          <a:endParaRPr lang="pl-PL"/>
        </a:p>
      </dgm:t>
    </dgm:pt>
    <dgm:pt modelId="{13AC9027-7050-4F26-B273-7CD966A68F2C}" type="parTrans" cxnId="{4BF93990-3267-450A-9870-871A415586DE}">
      <dgm:prSet/>
      <dgm:spPr/>
      <dgm:t>
        <a:bodyPr/>
        <a:lstStyle/>
        <a:p>
          <a:endParaRPr lang="en-GB"/>
        </a:p>
      </dgm:t>
    </dgm:pt>
    <dgm:pt modelId="{F9BC1F8A-B13A-4692-9584-3D9E75261630}" type="sibTrans" cxnId="{4BF93990-3267-450A-9870-871A415586DE}">
      <dgm:prSet/>
      <dgm:spPr/>
      <dgm:t>
        <a:bodyPr/>
        <a:lstStyle/>
        <a:p>
          <a:endParaRPr lang="en-GB"/>
        </a:p>
      </dgm:t>
    </dgm:pt>
    <dgm:pt modelId="{4ECD15EE-50AD-4E95-9A80-7CB3397A2CD2}">
      <dgm:prSet/>
      <dgm:spPr/>
      <dgm:t>
        <a:bodyPr/>
        <a:lstStyle/>
        <a:p>
          <a:r>
            <a:rPr lang="pl-PL" b="0" i="0" u="none"/>
            <a:t>Ustawa o podatku dochodowym od osób fizycznych</a:t>
          </a:r>
          <a:endParaRPr lang="pl-PL"/>
        </a:p>
      </dgm:t>
    </dgm:pt>
    <dgm:pt modelId="{FD1E89AC-F770-4C3D-9C52-3378AF469B9D}" type="parTrans" cxnId="{E6CA766D-5423-4665-869D-4A1483328B0B}">
      <dgm:prSet/>
      <dgm:spPr/>
      <dgm:t>
        <a:bodyPr/>
        <a:lstStyle/>
        <a:p>
          <a:endParaRPr lang="en-GB"/>
        </a:p>
      </dgm:t>
    </dgm:pt>
    <dgm:pt modelId="{EB2BC56A-6C6B-4308-B674-06FCF7FE8DF3}" type="sibTrans" cxnId="{E6CA766D-5423-4665-869D-4A1483328B0B}">
      <dgm:prSet/>
      <dgm:spPr/>
      <dgm:t>
        <a:bodyPr/>
        <a:lstStyle/>
        <a:p>
          <a:endParaRPr lang="en-GB"/>
        </a:p>
      </dgm:t>
    </dgm:pt>
    <dgm:pt modelId="{E4B08542-AFD6-43C1-A162-347081FB582D}">
      <dgm:prSet/>
      <dgm:spPr/>
      <dgm:t>
        <a:bodyPr/>
        <a:lstStyle/>
        <a:p>
          <a:r>
            <a:rPr lang="pl-PL" b="0" i="0" u="none"/>
            <a:t>Ustawa o podatku dochodowym od osób prawnych</a:t>
          </a:r>
          <a:endParaRPr lang="pl-PL"/>
        </a:p>
      </dgm:t>
    </dgm:pt>
    <dgm:pt modelId="{1DC4643D-E25E-43B6-8867-2FF31D9AC74F}" type="parTrans" cxnId="{11D7F541-9142-4AD1-A64A-913AC8FA341C}">
      <dgm:prSet/>
      <dgm:spPr/>
      <dgm:t>
        <a:bodyPr/>
        <a:lstStyle/>
        <a:p>
          <a:endParaRPr lang="en-GB"/>
        </a:p>
      </dgm:t>
    </dgm:pt>
    <dgm:pt modelId="{92CF1836-B274-46DA-B1E4-568DDBB34DF1}" type="sibTrans" cxnId="{11D7F541-9142-4AD1-A64A-913AC8FA341C}">
      <dgm:prSet/>
      <dgm:spPr/>
      <dgm:t>
        <a:bodyPr/>
        <a:lstStyle/>
        <a:p>
          <a:endParaRPr lang="en-GB"/>
        </a:p>
      </dgm:t>
    </dgm:pt>
    <dgm:pt modelId="{5BC0E856-B9C2-46F4-971E-08F2BB29F4D6}">
      <dgm:prSet/>
      <dgm:spPr/>
      <dgm:t>
        <a:bodyPr/>
        <a:lstStyle/>
        <a:p>
          <a:r>
            <a:rPr lang="pl-PL" b="0" i="0" u="none"/>
            <a:t>Ustawa o prawie autorskim i prawach pokrewnych</a:t>
          </a:r>
          <a:endParaRPr lang="pl-PL"/>
        </a:p>
      </dgm:t>
    </dgm:pt>
    <dgm:pt modelId="{8185BEC1-61A1-4B85-9EB6-431925A94E24}" type="parTrans" cxnId="{BEA5A2CE-8CCC-4E1F-9767-B304935451D4}">
      <dgm:prSet/>
      <dgm:spPr/>
      <dgm:t>
        <a:bodyPr/>
        <a:lstStyle/>
        <a:p>
          <a:endParaRPr lang="en-GB"/>
        </a:p>
      </dgm:t>
    </dgm:pt>
    <dgm:pt modelId="{319EA366-CE66-4DCB-BA7F-5734275ED646}" type="sibTrans" cxnId="{BEA5A2CE-8CCC-4E1F-9767-B304935451D4}">
      <dgm:prSet/>
      <dgm:spPr/>
      <dgm:t>
        <a:bodyPr/>
        <a:lstStyle/>
        <a:p>
          <a:endParaRPr lang="en-GB"/>
        </a:p>
      </dgm:t>
    </dgm:pt>
    <dgm:pt modelId="{A5719619-A237-4E16-BFB7-BC5C47EB9667}">
      <dgm:prSet/>
      <dgm:spPr/>
      <dgm:t>
        <a:bodyPr/>
        <a:lstStyle/>
        <a:p>
          <a:r>
            <a:rPr lang="pl-PL" b="0" i="0" u="none"/>
            <a:t>Ustawa o księgach wieczystych i hipotece</a:t>
          </a:r>
          <a:endParaRPr lang="pl-PL"/>
        </a:p>
      </dgm:t>
    </dgm:pt>
    <dgm:pt modelId="{2A6E7890-5BDB-4E69-8F17-30C58A533A0A}" type="parTrans" cxnId="{08B7A70C-9368-46D9-9C0B-94EB19C212AF}">
      <dgm:prSet/>
      <dgm:spPr/>
      <dgm:t>
        <a:bodyPr/>
        <a:lstStyle/>
        <a:p>
          <a:endParaRPr lang="en-GB"/>
        </a:p>
      </dgm:t>
    </dgm:pt>
    <dgm:pt modelId="{D9BD12A1-1E53-44F6-96A0-7D12E084A7C5}" type="sibTrans" cxnId="{08B7A70C-9368-46D9-9C0B-94EB19C212AF}">
      <dgm:prSet/>
      <dgm:spPr/>
      <dgm:t>
        <a:bodyPr/>
        <a:lstStyle/>
        <a:p>
          <a:endParaRPr lang="en-GB"/>
        </a:p>
      </dgm:t>
    </dgm:pt>
    <dgm:pt modelId="{B35C9FF8-31B0-404E-91D9-888F0ECC9756}">
      <dgm:prSet/>
      <dgm:spPr/>
      <dgm:t>
        <a:bodyPr/>
        <a:lstStyle/>
        <a:p>
          <a:r>
            <a:rPr lang="pl-PL" b="0" i="0" u="none"/>
            <a:t>Ustawa o ochronie danych osobowych</a:t>
          </a:r>
          <a:endParaRPr lang="pl-PL"/>
        </a:p>
      </dgm:t>
    </dgm:pt>
    <dgm:pt modelId="{0139DB38-1738-4705-8246-2A8FABB320A1}" type="parTrans" cxnId="{E90D0746-43A8-4C77-B0B1-85A912A002DD}">
      <dgm:prSet/>
      <dgm:spPr/>
      <dgm:t>
        <a:bodyPr/>
        <a:lstStyle/>
        <a:p>
          <a:endParaRPr lang="en-GB"/>
        </a:p>
      </dgm:t>
    </dgm:pt>
    <dgm:pt modelId="{801292DE-5049-4A6C-AEE5-21E0CCD7A4AD}" type="sibTrans" cxnId="{E90D0746-43A8-4C77-B0B1-85A912A002DD}">
      <dgm:prSet/>
      <dgm:spPr/>
      <dgm:t>
        <a:bodyPr/>
        <a:lstStyle/>
        <a:p>
          <a:endParaRPr lang="en-GB"/>
        </a:p>
      </dgm:t>
    </dgm:pt>
    <dgm:pt modelId="{FF939022-6335-4786-9048-22E936BC1C85}" type="pres">
      <dgm:prSet presAssocID="{2BAD1259-70B4-4625-98CA-C5423339D406}" presName="diagram" presStyleCnt="0">
        <dgm:presLayoutVars>
          <dgm:dir/>
          <dgm:resizeHandles val="exact"/>
        </dgm:presLayoutVars>
      </dgm:prSet>
      <dgm:spPr/>
    </dgm:pt>
    <dgm:pt modelId="{CA5B02F6-1DFB-4015-99FD-D1A6484E9A9D}" type="pres">
      <dgm:prSet presAssocID="{3B402E29-5FC7-4175-BC62-C4EC0361106A}" presName="node" presStyleLbl="node1" presStyleIdx="0" presStyleCnt="20">
        <dgm:presLayoutVars>
          <dgm:bulletEnabled val="1"/>
        </dgm:presLayoutVars>
      </dgm:prSet>
      <dgm:spPr/>
    </dgm:pt>
    <dgm:pt modelId="{2375EF04-0A7F-47D2-ACBC-866AA7A02A6A}" type="pres">
      <dgm:prSet presAssocID="{2AEB430D-D336-4907-9995-42E0BC6C0DE7}" presName="sibTrans" presStyleCnt="0"/>
      <dgm:spPr/>
    </dgm:pt>
    <dgm:pt modelId="{62A77E5B-B0CC-4DFE-A513-7351BAB5A683}" type="pres">
      <dgm:prSet presAssocID="{563C27A5-AA87-43C7-8161-4C62A9677BD8}" presName="node" presStyleLbl="node1" presStyleIdx="1" presStyleCnt="20">
        <dgm:presLayoutVars>
          <dgm:bulletEnabled val="1"/>
        </dgm:presLayoutVars>
      </dgm:prSet>
      <dgm:spPr/>
    </dgm:pt>
    <dgm:pt modelId="{2A06A7EB-0697-44CD-991F-52A23485BB52}" type="pres">
      <dgm:prSet presAssocID="{1207DD84-2560-46B5-A897-FA5BDF05D68C}" presName="sibTrans" presStyleCnt="0"/>
      <dgm:spPr/>
    </dgm:pt>
    <dgm:pt modelId="{FB5B9D95-7F57-4703-9B21-6DB3EB22CD93}" type="pres">
      <dgm:prSet presAssocID="{EE7E1501-FEBD-4AE4-AFCD-2F2AEBDC2863}" presName="node" presStyleLbl="node1" presStyleIdx="2" presStyleCnt="20">
        <dgm:presLayoutVars>
          <dgm:bulletEnabled val="1"/>
        </dgm:presLayoutVars>
      </dgm:prSet>
      <dgm:spPr/>
    </dgm:pt>
    <dgm:pt modelId="{2DC1C0D4-1D8C-4F89-8E03-09BC4A367130}" type="pres">
      <dgm:prSet presAssocID="{4878321D-4ABC-4636-B566-ADDD02A0B95F}" presName="sibTrans" presStyleCnt="0"/>
      <dgm:spPr/>
    </dgm:pt>
    <dgm:pt modelId="{328E365B-EBA1-4BF7-8B5C-2B5D47B7F39E}" type="pres">
      <dgm:prSet presAssocID="{0A8EB3C6-C83B-411F-BE53-3945D7A9733F}" presName="node" presStyleLbl="node1" presStyleIdx="3" presStyleCnt="20">
        <dgm:presLayoutVars>
          <dgm:bulletEnabled val="1"/>
        </dgm:presLayoutVars>
      </dgm:prSet>
      <dgm:spPr/>
    </dgm:pt>
    <dgm:pt modelId="{7151A0B3-66BF-41C3-84F3-12F8EEB212B0}" type="pres">
      <dgm:prSet presAssocID="{EDC6A7A0-E964-40F4-B7AD-3D4A75F7E736}" presName="sibTrans" presStyleCnt="0"/>
      <dgm:spPr/>
    </dgm:pt>
    <dgm:pt modelId="{897D3F8C-1BC5-425A-BA5A-E779DE2A19D3}" type="pres">
      <dgm:prSet presAssocID="{D05A7B59-C93D-4764-B988-7A63F2B48389}" presName="node" presStyleLbl="node1" presStyleIdx="4" presStyleCnt="20">
        <dgm:presLayoutVars>
          <dgm:bulletEnabled val="1"/>
        </dgm:presLayoutVars>
      </dgm:prSet>
      <dgm:spPr/>
    </dgm:pt>
    <dgm:pt modelId="{9C55AFF3-2CDA-428B-AFD3-C4A42DECA93E}" type="pres">
      <dgm:prSet presAssocID="{B6ACC742-E926-4F67-8FD2-2037132F05B4}" presName="sibTrans" presStyleCnt="0"/>
      <dgm:spPr/>
    </dgm:pt>
    <dgm:pt modelId="{C47197BE-AEF6-49DF-A22C-ACA7B49116DB}" type="pres">
      <dgm:prSet presAssocID="{C9F3F781-34F9-4BE9-A22D-BD849AA46BFF}" presName="node" presStyleLbl="node1" presStyleIdx="5" presStyleCnt="20">
        <dgm:presLayoutVars>
          <dgm:bulletEnabled val="1"/>
        </dgm:presLayoutVars>
      </dgm:prSet>
      <dgm:spPr/>
    </dgm:pt>
    <dgm:pt modelId="{39E0094F-287E-40F4-BC08-8673DA303EEC}" type="pres">
      <dgm:prSet presAssocID="{5CD13A6B-F9B8-48BB-8FAF-6D53E026931E}" presName="sibTrans" presStyleCnt="0"/>
      <dgm:spPr/>
    </dgm:pt>
    <dgm:pt modelId="{AC7346CF-835C-42B1-903E-73F44B38FCA4}" type="pres">
      <dgm:prSet presAssocID="{B1945D90-1AFB-4F16-8DED-0E8D76F84AF2}" presName="node" presStyleLbl="node1" presStyleIdx="6" presStyleCnt="20">
        <dgm:presLayoutVars>
          <dgm:bulletEnabled val="1"/>
        </dgm:presLayoutVars>
      </dgm:prSet>
      <dgm:spPr/>
    </dgm:pt>
    <dgm:pt modelId="{3B485EB6-E970-4F16-B96F-C1A3734787CF}" type="pres">
      <dgm:prSet presAssocID="{848E2B06-7A3C-4F48-8F24-584ED65E738B}" presName="sibTrans" presStyleCnt="0"/>
      <dgm:spPr/>
    </dgm:pt>
    <dgm:pt modelId="{F3F074DA-A7BB-4B72-B4C4-AF1FD0A2B8A8}" type="pres">
      <dgm:prSet presAssocID="{E115EC98-567F-4831-90E0-173125C30B85}" presName="node" presStyleLbl="node1" presStyleIdx="7" presStyleCnt="20">
        <dgm:presLayoutVars>
          <dgm:bulletEnabled val="1"/>
        </dgm:presLayoutVars>
      </dgm:prSet>
      <dgm:spPr/>
    </dgm:pt>
    <dgm:pt modelId="{674AD547-FAB9-4C36-BAC6-B22599A2061A}" type="pres">
      <dgm:prSet presAssocID="{AEC162DF-5FDA-4851-B429-D3BA5451A64F}" presName="sibTrans" presStyleCnt="0"/>
      <dgm:spPr/>
    </dgm:pt>
    <dgm:pt modelId="{42DF6621-9815-48D8-A538-9BEEB6EF7D88}" type="pres">
      <dgm:prSet presAssocID="{9D2C6E92-F9ED-4ED3-A211-F5722630C4A9}" presName="node" presStyleLbl="node1" presStyleIdx="8" presStyleCnt="20">
        <dgm:presLayoutVars>
          <dgm:bulletEnabled val="1"/>
        </dgm:presLayoutVars>
      </dgm:prSet>
      <dgm:spPr/>
    </dgm:pt>
    <dgm:pt modelId="{9068D530-F900-479D-B00B-D91ACEE36A5B}" type="pres">
      <dgm:prSet presAssocID="{604A37CB-C68F-4137-BC86-CDCC3EF2BAB1}" presName="sibTrans" presStyleCnt="0"/>
      <dgm:spPr/>
    </dgm:pt>
    <dgm:pt modelId="{712401C4-B752-4243-91C8-3392BB62E59E}" type="pres">
      <dgm:prSet presAssocID="{6656484A-C526-4F28-A0E9-07E1FBE497C2}" presName="node" presStyleLbl="node1" presStyleIdx="9" presStyleCnt="20">
        <dgm:presLayoutVars>
          <dgm:bulletEnabled val="1"/>
        </dgm:presLayoutVars>
      </dgm:prSet>
      <dgm:spPr/>
    </dgm:pt>
    <dgm:pt modelId="{A5CB29C9-EA64-47C9-967A-7CB380CF6DCF}" type="pres">
      <dgm:prSet presAssocID="{C348DF80-DA9F-45CE-B05D-6D005978BDC9}" presName="sibTrans" presStyleCnt="0"/>
      <dgm:spPr/>
    </dgm:pt>
    <dgm:pt modelId="{15BA33D4-5A99-4C44-B78D-EC4119014DDD}" type="pres">
      <dgm:prSet presAssocID="{D6FD330A-7894-4F50-AF06-63CF87D485D3}" presName="node" presStyleLbl="node1" presStyleIdx="10" presStyleCnt="20">
        <dgm:presLayoutVars>
          <dgm:bulletEnabled val="1"/>
        </dgm:presLayoutVars>
      </dgm:prSet>
      <dgm:spPr/>
    </dgm:pt>
    <dgm:pt modelId="{6A1EECF9-F798-459F-804B-7AB45C40F208}" type="pres">
      <dgm:prSet presAssocID="{C6E99727-B511-4789-AA0E-94CB7396470A}" presName="sibTrans" presStyleCnt="0"/>
      <dgm:spPr/>
    </dgm:pt>
    <dgm:pt modelId="{420E00A6-3CE8-4274-B3AF-04991241B3D8}" type="pres">
      <dgm:prSet presAssocID="{FBB7688D-BF58-413D-A3BC-BE22DEC86064}" presName="node" presStyleLbl="node1" presStyleIdx="11" presStyleCnt="20">
        <dgm:presLayoutVars>
          <dgm:bulletEnabled val="1"/>
        </dgm:presLayoutVars>
      </dgm:prSet>
      <dgm:spPr/>
    </dgm:pt>
    <dgm:pt modelId="{B03A406C-0A5C-454C-A5F8-C9FB15AF4F1F}" type="pres">
      <dgm:prSet presAssocID="{6540D670-159A-4D87-AA5B-22C65B1065CB}" presName="sibTrans" presStyleCnt="0"/>
      <dgm:spPr/>
    </dgm:pt>
    <dgm:pt modelId="{83697B3E-200A-46C3-BC23-4F02FC6F532A}" type="pres">
      <dgm:prSet presAssocID="{AA78E3D4-0694-4B1C-9D07-902C629BE4CB}" presName="node" presStyleLbl="node1" presStyleIdx="12" presStyleCnt="20">
        <dgm:presLayoutVars>
          <dgm:bulletEnabled val="1"/>
        </dgm:presLayoutVars>
      </dgm:prSet>
      <dgm:spPr/>
    </dgm:pt>
    <dgm:pt modelId="{A51561B8-852F-476B-9EB9-9E28656E45F3}" type="pres">
      <dgm:prSet presAssocID="{4000C63F-5639-4A86-B22A-12E70C4FCB1E}" presName="sibTrans" presStyleCnt="0"/>
      <dgm:spPr/>
    </dgm:pt>
    <dgm:pt modelId="{2D7EB9BC-4C68-43D6-B195-693E916DE476}" type="pres">
      <dgm:prSet presAssocID="{987A0EB6-734B-4ECF-BF4D-C7040FA2A65F}" presName="node" presStyleLbl="node1" presStyleIdx="13" presStyleCnt="20">
        <dgm:presLayoutVars>
          <dgm:bulletEnabled val="1"/>
        </dgm:presLayoutVars>
      </dgm:prSet>
      <dgm:spPr/>
    </dgm:pt>
    <dgm:pt modelId="{522CA8D6-7A17-4C0E-9E7B-D39820E7C9D5}" type="pres">
      <dgm:prSet presAssocID="{B873B1CE-F1B7-48D3-9FC1-8F3A35FAD8D0}" presName="sibTrans" presStyleCnt="0"/>
      <dgm:spPr/>
    </dgm:pt>
    <dgm:pt modelId="{AC31811A-9E34-44EC-8191-8032C55D0A44}" type="pres">
      <dgm:prSet presAssocID="{96C3679C-3D35-4723-AC71-98577793216D}" presName="node" presStyleLbl="node1" presStyleIdx="14" presStyleCnt="20">
        <dgm:presLayoutVars>
          <dgm:bulletEnabled val="1"/>
        </dgm:presLayoutVars>
      </dgm:prSet>
      <dgm:spPr/>
    </dgm:pt>
    <dgm:pt modelId="{00A6DC1A-1395-4B3E-8503-F5C115141C92}" type="pres">
      <dgm:prSet presAssocID="{F9BC1F8A-B13A-4692-9584-3D9E75261630}" presName="sibTrans" presStyleCnt="0"/>
      <dgm:spPr/>
    </dgm:pt>
    <dgm:pt modelId="{3ED85652-4807-482F-B0CF-31E3C56B03BB}" type="pres">
      <dgm:prSet presAssocID="{4ECD15EE-50AD-4E95-9A80-7CB3397A2CD2}" presName="node" presStyleLbl="node1" presStyleIdx="15" presStyleCnt="20">
        <dgm:presLayoutVars>
          <dgm:bulletEnabled val="1"/>
        </dgm:presLayoutVars>
      </dgm:prSet>
      <dgm:spPr/>
    </dgm:pt>
    <dgm:pt modelId="{0BDDBC47-404F-4750-8C0D-B20CB38AB851}" type="pres">
      <dgm:prSet presAssocID="{EB2BC56A-6C6B-4308-B674-06FCF7FE8DF3}" presName="sibTrans" presStyleCnt="0"/>
      <dgm:spPr/>
    </dgm:pt>
    <dgm:pt modelId="{79824B06-83F6-4783-851A-B97F501A57A4}" type="pres">
      <dgm:prSet presAssocID="{E4B08542-AFD6-43C1-A162-347081FB582D}" presName="node" presStyleLbl="node1" presStyleIdx="16" presStyleCnt="20">
        <dgm:presLayoutVars>
          <dgm:bulletEnabled val="1"/>
        </dgm:presLayoutVars>
      </dgm:prSet>
      <dgm:spPr/>
    </dgm:pt>
    <dgm:pt modelId="{69FA0F9C-76E4-4705-83B2-BB7C2A9D666D}" type="pres">
      <dgm:prSet presAssocID="{92CF1836-B274-46DA-B1E4-568DDBB34DF1}" presName="sibTrans" presStyleCnt="0"/>
      <dgm:spPr/>
    </dgm:pt>
    <dgm:pt modelId="{162E12A1-AE54-4B10-A2E5-667848B1C879}" type="pres">
      <dgm:prSet presAssocID="{5BC0E856-B9C2-46F4-971E-08F2BB29F4D6}" presName="node" presStyleLbl="node1" presStyleIdx="17" presStyleCnt="20">
        <dgm:presLayoutVars>
          <dgm:bulletEnabled val="1"/>
        </dgm:presLayoutVars>
      </dgm:prSet>
      <dgm:spPr/>
    </dgm:pt>
    <dgm:pt modelId="{3327FD8F-CE53-41EF-AEF4-E9382C4E9E72}" type="pres">
      <dgm:prSet presAssocID="{319EA366-CE66-4DCB-BA7F-5734275ED646}" presName="sibTrans" presStyleCnt="0"/>
      <dgm:spPr/>
    </dgm:pt>
    <dgm:pt modelId="{4703BC55-70DE-46A2-8035-340497C44770}" type="pres">
      <dgm:prSet presAssocID="{A5719619-A237-4E16-BFB7-BC5C47EB9667}" presName="node" presStyleLbl="node1" presStyleIdx="18" presStyleCnt="20">
        <dgm:presLayoutVars>
          <dgm:bulletEnabled val="1"/>
        </dgm:presLayoutVars>
      </dgm:prSet>
      <dgm:spPr/>
    </dgm:pt>
    <dgm:pt modelId="{FDE90771-7EB0-4F78-B278-511C7AE271BB}" type="pres">
      <dgm:prSet presAssocID="{D9BD12A1-1E53-44F6-96A0-7D12E084A7C5}" presName="sibTrans" presStyleCnt="0"/>
      <dgm:spPr/>
    </dgm:pt>
    <dgm:pt modelId="{BDD46E08-C747-4640-888E-4F0DEB109B16}" type="pres">
      <dgm:prSet presAssocID="{B35C9FF8-31B0-404E-91D9-888F0ECC9756}" presName="node" presStyleLbl="node1" presStyleIdx="19" presStyleCnt="20">
        <dgm:presLayoutVars>
          <dgm:bulletEnabled val="1"/>
        </dgm:presLayoutVars>
      </dgm:prSet>
      <dgm:spPr/>
    </dgm:pt>
  </dgm:ptLst>
  <dgm:cxnLst>
    <dgm:cxn modelId="{7B227F00-7F7D-4579-AD10-886A4ADF5646}" type="presOf" srcId="{987A0EB6-734B-4ECF-BF4D-C7040FA2A65F}" destId="{2D7EB9BC-4C68-43D6-B195-693E916DE476}" srcOrd="0" destOrd="0" presId="urn:microsoft.com/office/officeart/2005/8/layout/default"/>
    <dgm:cxn modelId="{08B7A70C-9368-46D9-9C0B-94EB19C212AF}" srcId="{2BAD1259-70B4-4625-98CA-C5423339D406}" destId="{A5719619-A237-4E16-BFB7-BC5C47EB9667}" srcOrd="18" destOrd="0" parTransId="{2A6E7890-5BDB-4E69-8F17-30C58A533A0A}" sibTransId="{D9BD12A1-1E53-44F6-96A0-7D12E084A7C5}"/>
    <dgm:cxn modelId="{2726790D-B504-40D4-B082-F3EB6E5E3222}" srcId="{2BAD1259-70B4-4625-98CA-C5423339D406}" destId="{FBB7688D-BF58-413D-A3BC-BE22DEC86064}" srcOrd="11" destOrd="0" parTransId="{649EDCF1-D122-4D42-804B-5D1D4121B791}" sibTransId="{6540D670-159A-4D87-AA5B-22C65B1065CB}"/>
    <dgm:cxn modelId="{AD9BE410-27DC-4E89-BAF3-C460AC8D460F}" type="presOf" srcId="{4ECD15EE-50AD-4E95-9A80-7CB3397A2CD2}" destId="{3ED85652-4807-482F-B0CF-31E3C56B03BB}" srcOrd="0" destOrd="0" presId="urn:microsoft.com/office/officeart/2005/8/layout/default"/>
    <dgm:cxn modelId="{7A751B16-71AD-4608-B807-193496B9EB55}" srcId="{2BAD1259-70B4-4625-98CA-C5423339D406}" destId="{D6FD330A-7894-4F50-AF06-63CF87D485D3}" srcOrd="10" destOrd="0" parTransId="{ECCD9753-719F-45A4-BEF8-E9A2A8D25DD2}" sibTransId="{C6E99727-B511-4789-AA0E-94CB7396470A}"/>
    <dgm:cxn modelId="{DA63D31A-169C-4084-BA95-01563FC9E445}" type="presOf" srcId="{AA78E3D4-0694-4B1C-9D07-902C629BE4CB}" destId="{83697B3E-200A-46C3-BC23-4F02FC6F532A}" srcOrd="0" destOrd="0" presId="urn:microsoft.com/office/officeart/2005/8/layout/default"/>
    <dgm:cxn modelId="{EDD16421-EC40-4DD6-AE68-653C49634276}" srcId="{2BAD1259-70B4-4625-98CA-C5423339D406}" destId="{E115EC98-567F-4831-90E0-173125C30B85}" srcOrd="7" destOrd="0" parTransId="{31ADC714-63FF-4F26-B9F0-EA5A8928E983}" sibTransId="{AEC162DF-5FDA-4851-B429-D3BA5451A64F}"/>
    <dgm:cxn modelId="{9635DC29-59A7-4053-8F04-5D6753BD17B6}" srcId="{2BAD1259-70B4-4625-98CA-C5423339D406}" destId="{C9F3F781-34F9-4BE9-A22D-BD849AA46BFF}" srcOrd="5" destOrd="0" parTransId="{C87D66D9-8FBD-48F3-936A-B5F4231992AC}" sibTransId="{5CD13A6B-F9B8-48BB-8FAF-6D53E026931E}"/>
    <dgm:cxn modelId="{B2F6342D-812C-4019-B248-405F7BE9E37F}" type="presOf" srcId="{E4B08542-AFD6-43C1-A162-347081FB582D}" destId="{79824B06-83F6-4783-851A-B97F501A57A4}" srcOrd="0" destOrd="0" presId="urn:microsoft.com/office/officeart/2005/8/layout/default"/>
    <dgm:cxn modelId="{9E08D633-B15E-4EE7-B96A-D1DF0B3F4F9A}" srcId="{2BAD1259-70B4-4625-98CA-C5423339D406}" destId="{B1945D90-1AFB-4F16-8DED-0E8D76F84AF2}" srcOrd="6" destOrd="0" parTransId="{A78D0BC3-21C8-464D-A5AD-E8EAC9E88D27}" sibTransId="{848E2B06-7A3C-4F48-8F24-584ED65E738B}"/>
    <dgm:cxn modelId="{2E52A138-1C46-48A6-8AAA-1D6C1B0B11A4}" type="presOf" srcId="{EE7E1501-FEBD-4AE4-AFCD-2F2AEBDC2863}" destId="{FB5B9D95-7F57-4703-9B21-6DB3EB22CD93}" srcOrd="0" destOrd="0" presId="urn:microsoft.com/office/officeart/2005/8/layout/default"/>
    <dgm:cxn modelId="{11D7F541-9142-4AD1-A64A-913AC8FA341C}" srcId="{2BAD1259-70B4-4625-98CA-C5423339D406}" destId="{E4B08542-AFD6-43C1-A162-347081FB582D}" srcOrd="16" destOrd="0" parTransId="{1DC4643D-E25E-43B6-8867-2FF31D9AC74F}" sibTransId="{92CF1836-B274-46DA-B1E4-568DDBB34DF1}"/>
    <dgm:cxn modelId="{1EFD3464-77A5-4B92-8BEE-E6BBB5408E41}" type="presOf" srcId="{6656484A-C526-4F28-A0E9-07E1FBE497C2}" destId="{712401C4-B752-4243-91C8-3392BB62E59E}" srcOrd="0" destOrd="0" presId="urn:microsoft.com/office/officeart/2005/8/layout/default"/>
    <dgm:cxn modelId="{E90D0746-43A8-4C77-B0B1-85A912A002DD}" srcId="{2BAD1259-70B4-4625-98CA-C5423339D406}" destId="{B35C9FF8-31B0-404E-91D9-888F0ECC9756}" srcOrd="19" destOrd="0" parTransId="{0139DB38-1738-4705-8246-2A8FABB320A1}" sibTransId="{801292DE-5049-4A6C-AEE5-21E0CCD7A4AD}"/>
    <dgm:cxn modelId="{9840024C-362C-470E-8817-5C0F6D1686BE}" type="presOf" srcId="{96C3679C-3D35-4723-AC71-98577793216D}" destId="{AC31811A-9E34-44EC-8191-8032C55D0A44}" srcOrd="0" destOrd="0" presId="urn:microsoft.com/office/officeart/2005/8/layout/default"/>
    <dgm:cxn modelId="{E6CA766D-5423-4665-869D-4A1483328B0B}" srcId="{2BAD1259-70B4-4625-98CA-C5423339D406}" destId="{4ECD15EE-50AD-4E95-9A80-7CB3397A2CD2}" srcOrd="15" destOrd="0" parTransId="{FD1E89AC-F770-4C3D-9C52-3378AF469B9D}" sibTransId="{EB2BC56A-6C6B-4308-B674-06FCF7FE8DF3}"/>
    <dgm:cxn modelId="{D5FCEC53-752D-41D6-A897-08F3CC918A0F}" srcId="{2BAD1259-70B4-4625-98CA-C5423339D406}" destId="{EE7E1501-FEBD-4AE4-AFCD-2F2AEBDC2863}" srcOrd="2" destOrd="0" parTransId="{37B9D891-25DB-4170-9276-DC2F466194B6}" sibTransId="{4878321D-4ABC-4636-B566-ADDD02A0B95F}"/>
    <dgm:cxn modelId="{80D2F273-0215-42EB-AD48-A56B8BA2A706}" type="presOf" srcId="{B1945D90-1AFB-4F16-8DED-0E8D76F84AF2}" destId="{AC7346CF-835C-42B1-903E-73F44B38FCA4}" srcOrd="0" destOrd="0" presId="urn:microsoft.com/office/officeart/2005/8/layout/default"/>
    <dgm:cxn modelId="{D53C3574-3914-4582-8007-33FE0A3A754B}" srcId="{2BAD1259-70B4-4625-98CA-C5423339D406}" destId="{6656484A-C526-4F28-A0E9-07E1FBE497C2}" srcOrd="9" destOrd="0" parTransId="{745C814E-7B46-4A7F-8B63-FD10DE3FBB9F}" sibTransId="{C348DF80-DA9F-45CE-B05D-6D005978BDC9}"/>
    <dgm:cxn modelId="{34090855-2AD7-4F7C-A81E-C9BA2FEF8F18}" type="presOf" srcId="{D05A7B59-C93D-4764-B988-7A63F2B48389}" destId="{897D3F8C-1BC5-425A-BA5A-E779DE2A19D3}" srcOrd="0" destOrd="0" presId="urn:microsoft.com/office/officeart/2005/8/layout/default"/>
    <dgm:cxn modelId="{643D6355-AFF2-402E-9961-74AF189556A7}" type="presOf" srcId="{3B402E29-5FC7-4175-BC62-C4EC0361106A}" destId="{CA5B02F6-1DFB-4015-99FD-D1A6484E9A9D}" srcOrd="0" destOrd="0" presId="urn:microsoft.com/office/officeart/2005/8/layout/default"/>
    <dgm:cxn modelId="{37A73956-3CC0-4BE8-ABC3-2B24223A5CDB}" type="presOf" srcId="{2BAD1259-70B4-4625-98CA-C5423339D406}" destId="{FF939022-6335-4786-9048-22E936BC1C85}" srcOrd="0" destOrd="0" presId="urn:microsoft.com/office/officeart/2005/8/layout/default"/>
    <dgm:cxn modelId="{18E3EC76-942D-4380-803D-D7CE9199BBD1}" srcId="{2BAD1259-70B4-4625-98CA-C5423339D406}" destId="{3B402E29-5FC7-4175-BC62-C4EC0361106A}" srcOrd="0" destOrd="0" parTransId="{23F9FDB3-01AD-49BF-8715-DDF78DE1CFE1}" sibTransId="{2AEB430D-D336-4907-9995-42E0BC6C0DE7}"/>
    <dgm:cxn modelId="{0192357B-C858-4268-ABBB-7A2F830EE3EE}" type="presOf" srcId="{FBB7688D-BF58-413D-A3BC-BE22DEC86064}" destId="{420E00A6-3CE8-4274-B3AF-04991241B3D8}" srcOrd="0" destOrd="0" presId="urn:microsoft.com/office/officeart/2005/8/layout/default"/>
    <dgm:cxn modelId="{CC36787E-8DC8-4050-B8AE-C2C4683A978E}" type="presOf" srcId="{0A8EB3C6-C83B-411F-BE53-3945D7A9733F}" destId="{328E365B-EBA1-4BF7-8B5C-2B5D47B7F39E}" srcOrd="0" destOrd="0" presId="urn:microsoft.com/office/officeart/2005/8/layout/default"/>
    <dgm:cxn modelId="{D5E94687-C0EF-4676-9EA7-3C8DB2B957F8}" srcId="{2BAD1259-70B4-4625-98CA-C5423339D406}" destId="{563C27A5-AA87-43C7-8161-4C62A9677BD8}" srcOrd="1" destOrd="0" parTransId="{ACAE519C-4925-4E5A-934B-E186CF749C6D}" sibTransId="{1207DD84-2560-46B5-A897-FA5BDF05D68C}"/>
    <dgm:cxn modelId="{A9648E87-EC96-4B7E-8527-C030278F2EF2}" type="presOf" srcId="{9D2C6E92-F9ED-4ED3-A211-F5722630C4A9}" destId="{42DF6621-9815-48D8-A538-9BEEB6EF7D88}" srcOrd="0" destOrd="0" presId="urn:microsoft.com/office/officeart/2005/8/layout/default"/>
    <dgm:cxn modelId="{C77C038D-547C-416D-8B0B-3D51A95588DD}" type="presOf" srcId="{D6FD330A-7894-4F50-AF06-63CF87D485D3}" destId="{15BA33D4-5A99-4C44-B78D-EC4119014DDD}" srcOrd="0" destOrd="0" presId="urn:microsoft.com/office/officeart/2005/8/layout/default"/>
    <dgm:cxn modelId="{4BF93990-3267-450A-9870-871A415586DE}" srcId="{2BAD1259-70B4-4625-98CA-C5423339D406}" destId="{96C3679C-3D35-4723-AC71-98577793216D}" srcOrd="14" destOrd="0" parTransId="{13AC9027-7050-4F26-B273-7CD966A68F2C}" sibTransId="{F9BC1F8A-B13A-4692-9584-3D9E75261630}"/>
    <dgm:cxn modelId="{D849FF9A-F330-4C4A-8A12-4F8162DF6B42}" type="presOf" srcId="{563C27A5-AA87-43C7-8161-4C62A9677BD8}" destId="{62A77E5B-B0CC-4DFE-A513-7351BAB5A683}" srcOrd="0" destOrd="0" presId="urn:microsoft.com/office/officeart/2005/8/layout/default"/>
    <dgm:cxn modelId="{6CAA639C-E7C2-4D71-A0A8-96BEF3305174}" srcId="{2BAD1259-70B4-4625-98CA-C5423339D406}" destId="{9D2C6E92-F9ED-4ED3-A211-F5722630C4A9}" srcOrd="8" destOrd="0" parTransId="{BD626EB9-B905-415A-B77E-29C487139AD9}" sibTransId="{604A37CB-C68F-4137-BC86-CDCC3EF2BAB1}"/>
    <dgm:cxn modelId="{CD8FE9A4-B8E1-4391-A86A-2B8444ABA8F0}" type="presOf" srcId="{C9F3F781-34F9-4BE9-A22D-BD849AA46BFF}" destId="{C47197BE-AEF6-49DF-A22C-ACA7B49116DB}" srcOrd="0" destOrd="0" presId="urn:microsoft.com/office/officeart/2005/8/layout/default"/>
    <dgm:cxn modelId="{3D85C7A5-8705-4FFF-A28D-C794CF3E62F6}" type="presOf" srcId="{A5719619-A237-4E16-BFB7-BC5C47EB9667}" destId="{4703BC55-70DE-46A2-8035-340497C44770}" srcOrd="0" destOrd="0" presId="urn:microsoft.com/office/officeart/2005/8/layout/default"/>
    <dgm:cxn modelId="{0DED34A8-79A0-40A5-A691-4F5396679D56}" srcId="{2BAD1259-70B4-4625-98CA-C5423339D406}" destId="{0A8EB3C6-C83B-411F-BE53-3945D7A9733F}" srcOrd="3" destOrd="0" parTransId="{4080FF42-BABE-4859-9F91-E152BF88676E}" sibTransId="{EDC6A7A0-E964-40F4-B7AD-3D4A75F7E736}"/>
    <dgm:cxn modelId="{5D9661B6-47F2-4540-9BB2-8E76F0932065}" type="presOf" srcId="{E115EC98-567F-4831-90E0-173125C30B85}" destId="{F3F074DA-A7BB-4B72-B4C4-AF1FD0A2B8A8}" srcOrd="0" destOrd="0" presId="urn:microsoft.com/office/officeart/2005/8/layout/default"/>
    <dgm:cxn modelId="{2D118DBA-DF6A-46C8-8AC4-5FA448B3C336}" srcId="{2BAD1259-70B4-4625-98CA-C5423339D406}" destId="{D05A7B59-C93D-4764-B988-7A63F2B48389}" srcOrd="4" destOrd="0" parTransId="{E75227B9-076B-4ED0-BD43-83824DA05C3C}" sibTransId="{B6ACC742-E926-4F67-8FD2-2037132F05B4}"/>
    <dgm:cxn modelId="{BEA5A2CE-8CCC-4E1F-9767-B304935451D4}" srcId="{2BAD1259-70B4-4625-98CA-C5423339D406}" destId="{5BC0E856-B9C2-46F4-971E-08F2BB29F4D6}" srcOrd="17" destOrd="0" parTransId="{8185BEC1-61A1-4B85-9EB6-431925A94E24}" sibTransId="{319EA366-CE66-4DCB-BA7F-5734275ED646}"/>
    <dgm:cxn modelId="{18F727D3-0D18-4157-B832-69529189995F}" srcId="{2BAD1259-70B4-4625-98CA-C5423339D406}" destId="{AA78E3D4-0694-4B1C-9D07-902C629BE4CB}" srcOrd="12" destOrd="0" parTransId="{1229BFB4-5A6B-401E-9B1E-C6A157AA1438}" sibTransId="{4000C63F-5639-4A86-B22A-12E70C4FCB1E}"/>
    <dgm:cxn modelId="{488573E7-2101-44E0-A2C3-45407E430659}" type="presOf" srcId="{5BC0E856-B9C2-46F4-971E-08F2BB29F4D6}" destId="{162E12A1-AE54-4B10-A2E5-667848B1C879}" srcOrd="0" destOrd="0" presId="urn:microsoft.com/office/officeart/2005/8/layout/default"/>
    <dgm:cxn modelId="{2AB613EA-AFDB-47FD-B6F1-C7268B7FBDC6}" srcId="{2BAD1259-70B4-4625-98CA-C5423339D406}" destId="{987A0EB6-734B-4ECF-BF4D-C7040FA2A65F}" srcOrd="13" destOrd="0" parTransId="{9A503B41-EE55-453C-816F-26ECB8A40991}" sibTransId="{B873B1CE-F1B7-48D3-9FC1-8F3A35FAD8D0}"/>
    <dgm:cxn modelId="{AAB29EF9-327B-493E-B505-CCB556C8FDA8}" type="presOf" srcId="{B35C9FF8-31B0-404E-91D9-888F0ECC9756}" destId="{BDD46E08-C747-4640-888E-4F0DEB109B16}" srcOrd="0" destOrd="0" presId="urn:microsoft.com/office/officeart/2005/8/layout/default"/>
    <dgm:cxn modelId="{1927564D-2219-4268-A18C-C8630A354439}" type="presParOf" srcId="{FF939022-6335-4786-9048-22E936BC1C85}" destId="{CA5B02F6-1DFB-4015-99FD-D1A6484E9A9D}" srcOrd="0" destOrd="0" presId="urn:microsoft.com/office/officeart/2005/8/layout/default"/>
    <dgm:cxn modelId="{9E1B22F2-A2F3-4D56-B1F5-E719BAEDB1B5}" type="presParOf" srcId="{FF939022-6335-4786-9048-22E936BC1C85}" destId="{2375EF04-0A7F-47D2-ACBC-866AA7A02A6A}" srcOrd="1" destOrd="0" presId="urn:microsoft.com/office/officeart/2005/8/layout/default"/>
    <dgm:cxn modelId="{F33F3500-7FA9-4969-A5CC-D4381231CF67}" type="presParOf" srcId="{FF939022-6335-4786-9048-22E936BC1C85}" destId="{62A77E5B-B0CC-4DFE-A513-7351BAB5A683}" srcOrd="2" destOrd="0" presId="urn:microsoft.com/office/officeart/2005/8/layout/default"/>
    <dgm:cxn modelId="{A608B715-7721-4461-A6ED-499488E823B3}" type="presParOf" srcId="{FF939022-6335-4786-9048-22E936BC1C85}" destId="{2A06A7EB-0697-44CD-991F-52A23485BB52}" srcOrd="3" destOrd="0" presId="urn:microsoft.com/office/officeart/2005/8/layout/default"/>
    <dgm:cxn modelId="{2C6724AC-F014-4058-BAB5-D8AFF8D09AF7}" type="presParOf" srcId="{FF939022-6335-4786-9048-22E936BC1C85}" destId="{FB5B9D95-7F57-4703-9B21-6DB3EB22CD93}" srcOrd="4" destOrd="0" presId="urn:microsoft.com/office/officeart/2005/8/layout/default"/>
    <dgm:cxn modelId="{E5635240-FCAB-412D-9130-43A103958A9D}" type="presParOf" srcId="{FF939022-6335-4786-9048-22E936BC1C85}" destId="{2DC1C0D4-1D8C-4F89-8E03-09BC4A367130}" srcOrd="5" destOrd="0" presId="urn:microsoft.com/office/officeart/2005/8/layout/default"/>
    <dgm:cxn modelId="{B936C286-7033-4456-9978-87FA183DD8CD}" type="presParOf" srcId="{FF939022-6335-4786-9048-22E936BC1C85}" destId="{328E365B-EBA1-4BF7-8B5C-2B5D47B7F39E}" srcOrd="6" destOrd="0" presId="urn:microsoft.com/office/officeart/2005/8/layout/default"/>
    <dgm:cxn modelId="{F59681E3-9938-4B49-8D52-AA2ECD153D08}" type="presParOf" srcId="{FF939022-6335-4786-9048-22E936BC1C85}" destId="{7151A0B3-66BF-41C3-84F3-12F8EEB212B0}" srcOrd="7" destOrd="0" presId="urn:microsoft.com/office/officeart/2005/8/layout/default"/>
    <dgm:cxn modelId="{5719ACD4-D4C4-48F8-9422-853487E45A12}" type="presParOf" srcId="{FF939022-6335-4786-9048-22E936BC1C85}" destId="{897D3F8C-1BC5-425A-BA5A-E779DE2A19D3}" srcOrd="8" destOrd="0" presId="urn:microsoft.com/office/officeart/2005/8/layout/default"/>
    <dgm:cxn modelId="{79460076-5165-4107-8499-F2C3664F28B7}" type="presParOf" srcId="{FF939022-6335-4786-9048-22E936BC1C85}" destId="{9C55AFF3-2CDA-428B-AFD3-C4A42DECA93E}" srcOrd="9" destOrd="0" presId="urn:microsoft.com/office/officeart/2005/8/layout/default"/>
    <dgm:cxn modelId="{B4E5D195-F087-4111-99E0-2D5CF513FC31}" type="presParOf" srcId="{FF939022-6335-4786-9048-22E936BC1C85}" destId="{C47197BE-AEF6-49DF-A22C-ACA7B49116DB}" srcOrd="10" destOrd="0" presId="urn:microsoft.com/office/officeart/2005/8/layout/default"/>
    <dgm:cxn modelId="{24535D15-27F8-402F-9AA0-60C98F29D36E}" type="presParOf" srcId="{FF939022-6335-4786-9048-22E936BC1C85}" destId="{39E0094F-287E-40F4-BC08-8673DA303EEC}" srcOrd="11" destOrd="0" presId="urn:microsoft.com/office/officeart/2005/8/layout/default"/>
    <dgm:cxn modelId="{69881E64-F676-4B49-A8E0-8A9148C123D2}" type="presParOf" srcId="{FF939022-6335-4786-9048-22E936BC1C85}" destId="{AC7346CF-835C-42B1-903E-73F44B38FCA4}" srcOrd="12" destOrd="0" presId="urn:microsoft.com/office/officeart/2005/8/layout/default"/>
    <dgm:cxn modelId="{88DBCD8A-3498-4455-965B-E510D8347322}" type="presParOf" srcId="{FF939022-6335-4786-9048-22E936BC1C85}" destId="{3B485EB6-E970-4F16-B96F-C1A3734787CF}" srcOrd="13" destOrd="0" presId="urn:microsoft.com/office/officeart/2005/8/layout/default"/>
    <dgm:cxn modelId="{370694A5-F700-4915-97CF-7F3E627376F7}" type="presParOf" srcId="{FF939022-6335-4786-9048-22E936BC1C85}" destId="{F3F074DA-A7BB-4B72-B4C4-AF1FD0A2B8A8}" srcOrd="14" destOrd="0" presId="urn:microsoft.com/office/officeart/2005/8/layout/default"/>
    <dgm:cxn modelId="{62E53DB6-C103-41B2-A861-23F39F5B89D3}" type="presParOf" srcId="{FF939022-6335-4786-9048-22E936BC1C85}" destId="{674AD547-FAB9-4C36-BAC6-B22599A2061A}" srcOrd="15" destOrd="0" presId="urn:microsoft.com/office/officeart/2005/8/layout/default"/>
    <dgm:cxn modelId="{675D2B98-8D75-4F0F-B8A5-36D807183F6A}" type="presParOf" srcId="{FF939022-6335-4786-9048-22E936BC1C85}" destId="{42DF6621-9815-48D8-A538-9BEEB6EF7D88}" srcOrd="16" destOrd="0" presId="urn:microsoft.com/office/officeart/2005/8/layout/default"/>
    <dgm:cxn modelId="{E8CF216B-297F-4CAB-BCE4-27E06B97AC66}" type="presParOf" srcId="{FF939022-6335-4786-9048-22E936BC1C85}" destId="{9068D530-F900-479D-B00B-D91ACEE36A5B}" srcOrd="17" destOrd="0" presId="urn:microsoft.com/office/officeart/2005/8/layout/default"/>
    <dgm:cxn modelId="{C5ECA573-39ED-4273-BA8F-8176F4FA3475}" type="presParOf" srcId="{FF939022-6335-4786-9048-22E936BC1C85}" destId="{712401C4-B752-4243-91C8-3392BB62E59E}" srcOrd="18" destOrd="0" presId="urn:microsoft.com/office/officeart/2005/8/layout/default"/>
    <dgm:cxn modelId="{EB0B315C-0236-48D5-974B-7DF646D3E330}" type="presParOf" srcId="{FF939022-6335-4786-9048-22E936BC1C85}" destId="{A5CB29C9-EA64-47C9-967A-7CB380CF6DCF}" srcOrd="19" destOrd="0" presId="urn:microsoft.com/office/officeart/2005/8/layout/default"/>
    <dgm:cxn modelId="{68D7D411-729A-44E0-AE38-379F065920F6}" type="presParOf" srcId="{FF939022-6335-4786-9048-22E936BC1C85}" destId="{15BA33D4-5A99-4C44-B78D-EC4119014DDD}" srcOrd="20" destOrd="0" presId="urn:microsoft.com/office/officeart/2005/8/layout/default"/>
    <dgm:cxn modelId="{D5A7FCF7-99AD-483B-9EA6-344F973445B1}" type="presParOf" srcId="{FF939022-6335-4786-9048-22E936BC1C85}" destId="{6A1EECF9-F798-459F-804B-7AB45C40F208}" srcOrd="21" destOrd="0" presId="urn:microsoft.com/office/officeart/2005/8/layout/default"/>
    <dgm:cxn modelId="{82B6537B-3200-44F1-925C-D6A134505C9B}" type="presParOf" srcId="{FF939022-6335-4786-9048-22E936BC1C85}" destId="{420E00A6-3CE8-4274-B3AF-04991241B3D8}" srcOrd="22" destOrd="0" presId="urn:microsoft.com/office/officeart/2005/8/layout/default"/>
    <dgm:cxn modelId="{2B691084-F6C9-407A-BFB1-B3195706466B}" type="presParOf" srcId="{FF939022-6335-4786-9048-22E936BC1C85}" destId="{B03A406C-0A5C-454C-A5F8-C9FB15AF4F1F}" srcOrd="23" destOrd="0" presId="urn:microsoft.com/office/officeart/2005/8/layout/default"/>
    <dgm:cxn modelId="{5C1CB666-A016-406F-B233-25F53CB33CC7}" type="presParOf" srcId="{FF939022-6335-4786-9048-22E936BC1C85}" destId="{83697B3E-200A-46C3-BC23-4F02FC6F532A}" srcOrd="24" destOrd="0" presId="urn:microsoft.com/office/officeart/2005/8/layout/default"/>
    <dgm:cxn modelId="{DE7B9076-1611-41DF-97BA-BB08C1A55D9D}" type="presParOf" srcId="{FF939022-6335-4786-9048-22E936BC1C85}" destId="{A51561B8-852F-476B-9EB9-9E28656E45F3}" srcOrd="25" destOrd="0" presId="urn:microsoft.com/office/officeart/2005/8/layout/default"/>
    <dgm:cxn modelId="{7F0BD901-AF8F-4E9C-89AF-3405225443E7}" type="presParOf" srcId="{FF939022-6335-4786-9048-22E936BC1C85}" destId="{2D7EB9BC-4C68-43D6-B195-693E916DE476}" srcOrd="26" destOrd="0" presId="urn:microsoft.com/office/officeart/2005/8/layout/default"/>
    <dgm:cxn modelId="{B0F63CA8-2F13-40F0-A661-388B20EB3F1B}" type="presParOf" srcId="{FF939022-6335-4786-9048-22E936BC1C85}" destId="{522CA8D6-7A17-4C0E-9E7B-D39820E7C9D5}" srcOrd="27" destOrd="0" presId="urn:microsoft.com/office/officeart/2005/8/layout/default"/>
    <dgm:cxn modelId="{807CA06F-1B78-429D-BCD3-10886A720B9B}" type="presParOf" srcId="{FF939022-6335-4786-9048-22E936BC1C85}" destId="{AC31811A-9E34-44EC-8191-8032C55D0A44}" srcOrd="28" destOrd="0" presId="urn:microsoft.com/office/officeart/2005/8/layout/default"/>
    <dgm:cxn modelId="{DBB6626C-DE52-40CE-B426-449981939C55}" type="presParOf" srcId="{FF939022-6335-4786-9048-22E936BC1C85}" destId="{00A6DC1A-1395-4B3E-8503-F5C115141C92}" srcOrd="29" destOrd="0" presId="urn:microsoft.com/office/officeart/2005/8/layout/default"/>
    <dgm:cxn modelId="{C4618CF1-8591-4AD4-8A51-15486C0B3A35}" type="presParOf" srcId="{FF939022-6335-4786-9048-22E936BC1C85}" destId="{3ED85652-4807-482F-B0CF-31E3C56B03BB}" srcOrd="30" destOrd="0" presId="urn:microsoft.com/office/officeart/2005/8/layout/default"/>
    <dgm:cxn modelId="{837ADA3F-C3AE-49EF-BA24-34002E9ECFE2}" type="presParOf" srcId="{FF939022-6335-4786-9048-22E936BC1C85}" destId="{0BDDBC47-404F-4750-8C0D-B20CB38AB851}" srcOrd="31" destOrd="0" presId="urn:microsoft.com/office/officeart/2005/8/layout/default"/>
    <dgm:cxn modelId="{3AB1F85E-F3E9-436C-9C45-C4B1C95B61CE}" type="presParOf" srcId="{FF939022-6335-4786-9048-22E936BC1C85}" destId="{79824B06-83F6-4783-851A-B97F501A57A4}" srcOrd="32" destOrd="0" presId="urn:microsoft.com/office/officeart/2005/8/layout/default"/>
    <dgm:cxn modelId="{D729A5FF-DA39-4E67-8D87-50C6EA511324}" type="presParOf" srcId="{FF939022-6335-4786-9048-22E936BC1C85}" destId="{69FA0F9C-76E4-4705-83B2-BB7C2A9D666D}" srcOrd="33" destOrd="0" presId="urn:microsoft.com/office/officeart/2005/8/layout/default"/>
    <dgm:cxn modelId="{F69D488D-7152-4C8E-B34F-88D79A2551FF}" type="presParOf" srcId="{FF939022-6335-4786-9048-22E936BC1C85}" destId="{162E12A1-AE54-4B10-A2E5-667848B1C879}" srcOrd="34" destOrd="0" presId="urn:microsoft.com/office/officeart/2005/8/layout/default"/>
    <dgm:cxn modelId="{AFDECA8E-5E2E-4734-9E1C-8A579B2F648A}" type="presParOf" srcId="{FF939022-6335-4786-9048-22E936BC1C85}" destId="{3327FD8F-CE53-41EF-AEF4-E9382C4E9E72}" srcOrd="35" destOrd="0" presId="urn:microsoft.com/office/officeart/2005/8/layout/default"/>
    <dgm:cxn modelId="{31408962-49AD-4A49-8843-2E1A1DD81596}" type="presParOf" srcId="{FF939022-6335-4786-9048-22E936BC1C85}" destId="{4703BC55-70DE-46A2-8035-340497C44770}" srcOrd="36" destOrd="0" presId="urn:microsoft.com/office/officeart/2005/8/layout/default"/>
    <dgm:cxn modelId="{CEEE2D81-B18E-44EA-A34C-08FE8CE78C8A}" type="presParOf" srcId="{FF939022-6335-4786-9048-22E936BC1C85}" destId="{FDE90771-7EB0-4F78-B278-511C7AE271BB}" srcOrd="37" destOrd="0" presId="urn:microsoft.com/office/officeart/2005/8/layout/default"/>
    <dgm:cxn modelId="{20FD8A6F-A82C-4A4E-A94B-0FC6FD48F4F0}" type="presParOf" srcId="{FF939022-6335-4786-9048-22E936BC1C85}" destId="{BDD46E08-C747-4640-888E-4F0DEB109B16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2EB36B-17E3-4A00-99C5-23C3EF43AFAB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1493F61-757D-40E6-9015-1063D9E582E9}">
      <dgm:prSet phldrT="[Tekst]"/>
      <dgm:spPr/>
      <dgm:t>
        <a:bodyPr/>
        <a:lstStyle/>
        <a:p>
          <a:r>
            <a:rPr lang="pl-PL" dirty="0"/>
            <a:t>KPA</a:t>
          </a:r>
        </a:p>
      </dgm:t>
    </dgm:pt>
    <dgm:pt modelId="{5A26AF0C-6391-459E-BA1B-28269C0D00F0}" type="parTrans" cxnId="{7AFEDC9A-C112-45A3-A255-A7A65217C72A}">
      <dgm:prSet/>
      <dgm:spPr/>
      <dgm:t>
        <a:bodyPr/>
        <a:lstStyle/>
        <a:p>
          <a:endParaRPr lang="pl-PL"/>
        </a:p>
      </dgm:t>
    </dgm:pt>
    <dgm:pt modelId="{21EA0D01-DF13-4D88-BCEE-C7B7A1573C37}" type="sibTrans" cxnId="{7AFEDC9A-C112-45A3-A255-A7A65217C72A}">
      <dgm:prSet/>
      <dgm:spPr/>
      <dgm:t>
        <a:bodyPr/>
        <a:lstStyle/>
        <a:p>
          <a:endParaRPr lang="pl-PL"/>
        </a:p>
      </dgm:t>
    </dgm:pt>
    <dgm:pt modelId="{22255267-BA18-49E3-B4D3-0D9AEA46BC5C}">
      <dgm:prSet phldrT="[Tekst]"/>
      <dgm:spPr/>
      <dgm:t>
        <a:bodyPr/>
        <a:lstStyle/>
        <a:p>
          <a:r>
            <a:rPr lang="pl-PL" dirty="0"/>
            <a:t>Ochrona danych osobowych</a:t>
          </a:r>
        </a:p>
      </dgm:t>
    </dgm:pt>
    <dgm:pt modelId="{8B708F95-8DFA-4529-B1AC-57035D151DD6}" type="parTrans" cxnId="{24549894-A995-4675-91D6-C6CC880BE8E3}">
      <dgm:prSet/>
      <dgm:spPr/>
      <dgm:t>
        <a:bodyPr/>
        <a:lstStyle/>
        <a:p>
          <a:endParaRPr lang="pl-PL"/>
        </a:p>
      </dgm:t>
    </dgm:pt>
    <dgm:pt modelId="{F15ED96A-1061-4B2E-A572-AE6127851242}" type="sibTrans" cxnId="{24549894-A995-4675-91D6-C6CC880BE8E3}">
      <dgm:prSet/>
      <dgm:spPr/>
      <dgm:t>
        <a:bodyPr/>
        <a:lstStyle/>
        <a:p>
          <a:endParaRPr lang="pl-PL"/>
        </a:p>
      </dgm:t>
    </dgm:pt>
    <dgm:pt modelId="{EC54B896-C4A0-4F98-95E4-BB243A4B88AA}">
      <dgm:prSet phldrT="[Tekst]"/>
      <dgm:spPr/>
      <dgm:t>
        <a:bodyPr/>
        <a:lstStyle/>
        <a:p>
          <a:r>
            <a:rPr lang="pl-PL" dirty="0"/>
            <a:t>Prawo oświatowe</a:t>
          </a:r>
        </a:p>
      </dgm:t>
    </dgm:pt>
    <dgm:pt modelId="{98B54EEC-9688-4DBF-A5A0-830340793BD7}" type="parTrans" cxnId="{0255E41D-C55C-4A0C-A5B8-D00051FC3D70}">
      <dgm:prSet/>
      <dgm:spPr/>
      <dgm:t>
        <a:bodyPr/>
        <a:lstStyle/>
        <a:p>
          <a:endParaRPr lang="pl-PL"/>
        </a:p>
      </dgm:t>
    </dgm:pt>
    <dgm:pt modelId="{FC2EBF92-79CF-446E-8364-9E64FB01272A}" type="sibTrans" cxnId="{0255E41D-C55C-4A0C-A5B8-D00051FC3D70}">
      <dgm:prSet/>
      <dgm:spPr/>
      <dgm:t>
        <a:bodyPr/>
        <a:lstStyle/>
        <a:p>
          <a:endParaRPr lang="pl-PL"/>
        </a:p>
      </dgm:t>
    </dgm:pt>
    <dgm:pt modelId="{8B220170-1B05-4481-ADAC-C8239E1C704C}">
      <dgm:prSet phldrT="[Tekst]"/>
      <dgm:spPr/>
      <dgm:t>
        <a:bodyPr/>
        <a:lstStyle/>
        <a:p>
          <a:r>
            <a:rPr lang="pl-PL" dirty="0"/>
            <a:t>Postępowanie egzekucyjne w administracji</a:t>
          </a:r>
        </a:p>
      </dgm:t>
    </dgm:pt>
    <dgm:pt modelId="{99480550-ADB1-4790-9E21-D4AD2F1E7B71}" type="parTrans" cxnId="{43CCF7D7-587D-4FDA-BA25-72CE9D45A58B}">
      <dgm:prSet/>
      <dgm:spPr/>
      <dgm:t>
        <a:bodyPr/>
        <a:lstStyle/>
        <a:p>
          <a:endParaRPr lang="pl-PL"/>
        </a:p>
      </dgm:t>
    </dgm:pt>
    <dgm:pt modelId="{BF8D82E7-23DF-4057-9D0B-D73F8380547F}" type="sibTrans" cxnId="{43CCF7D7-587D-4FDA-BA25-72CE9D45A58B}">
      <dgm:prSet/>
      <dgm:spPr/>
      <dgm:t>
        <a:bodyPr/>
        <a:lstStyle/>
        <a:p>
          <a:endParaRPr lang="pl-PL"/>
        </a:p>
      </dgm:t>
    </dgm:pt>
    <dgm:pt modelId="{2743A22F-D158-4599-A765-C14A7C2D6D7C}">
      <dgm:prSet phldrT="[Tekst]"/>
      <dgm:spPr/>
      <dgm:t>
        <a:bodyPr/>
        <a:lstStyle/>
        <a:p>
          <a:r>
            <a:rPr lang="pl-PL" dirty="0"/>
            <a:t>Podatki</a:t>
          </a:r>
        </a:p>
      </dgm:t>
    </dgm:pt>
    <dgm:pt modelId="{1FBED5B5-0C08-498A-ABF5-87B4167B94F2}" type="parTrans" cxnId="{8B61A444-007F-4F58-A838-0E0B17300C01}">
      <dgm:prSet/>
      <dgm:spPr/>
      <dgm:t>
        <a:bodyPr/>
        <a:lstStyle/>
        <a:p>
          <a:endParaRPr lang="pl-PL"/>
        </a:p>
      </dgm:t>
    </dgm:pt>
    <dgm:pt modelId="{1A0767C1-D9E2-4A76-B567-B388FCBEC25C}" type="sibTrans" cxnId="{8B61A444-007F-4F58-A838-0E0B17300C01}">
      <dgm:prSet/>
      <dgm:spPr/>
      <dgm:t>
        <a:bodyPr/>
        <a:lstStyle/>
        <a:p>
          <a:endParaRPr lang="pl-PL"/>
        </a:p>
      </dgm:t>
    </dgm:pt>
    <dgm:pt modelId="{D061B38F-69D6-447A-97C6-6C540BC890EB}">
      <dgm:prSet phldrT="[Tekst]"/>
      <dgm:spPr/>
      <dgm:t>
        <a:bodyPr/>
        <a:lstStyle/>
        <a:p>
          <a:r>
            <a:rPr lang="pl-PL" dirty="0"/>
            <a:t>Zamówienia publiczne</a:t>
          </a:r>
        </a:p>
      </dgm:t>
    </dgm:pt>
    <dgm:pt modelId="{99577C10-253E-4343-BFF5-77424C65F01D}" type="parTrans" cxnId="{63199A40-2046-4AA4-A707-0FA0EAC55153}">
      <dgm:prSet/>
      <dgm:spPr/>
      <dgm:t>
        <a:bodyPr/>
        <a:lstStyle/>
        <a:p>
          <a:endParaRPr lang="pl-PL"/>
        </a:p>
      </dgm:t>
    </dgm:pt>
    <dgm:pt modelId="{468D4579-A208-49DD-88B9-C09C64250328}" type="sibTrans" cxnId="{63199A40-2046-4AA4-A707-0FA0EAC55153}">
      <dgm:prSet/>
      <dgm:spPr/>
      <dgm:t>
        <a:bodyPr/>
        <a:lstStyle/>
        <a:p>
          <a:endParaRPr lang="pl-PL"/>
        </a:p>
      </dgm:t>
    </dgm:pt>
    <dgm:pt modelId="{7D44299C-B4EE-4839-B0F0-BC69EF690E88}">
      <dgm:prSet phldrT="[Tekst]"/>
      <dgm:spPr/>
      <dgm:t>
        <a:bodyPr/>
        <a:lstStyle/>
        <a:p>
          <a:r>
            <a:rPr lang="pl-PL" dirty="0"/>
            <a:t>Nieruchomości</a:t>
          </a:r>
        </a:p>
      </dgm:t>
    </dgm:pt>
    <dgm:pt modelId="{A388F22D-C083-4ECE-9539-FE0D2928BEA0}" type="parTrans" cxnId="{0D5C5FBC-87FF-43EE-B87A-DEDFD6D0DC7F}">
      <dgm:prSet/>
      <dgm:spPr/>
      <dgm:t>
        <a:bodyPr/>
        <a:lstStyle/>
        <a:p>
          <a:endParaRPr lang="pl-PL"/>
        </a:p>
      </dgm:t>
    </dgm:pt>
    <dgm:pt modelId="{38A42D4D-18F2-4A05-8D42-C0127EFA7A4E}" type="sibTrans" cxnId="{0D5C5FBC-87FF-43EE-B87A-DEDFD6D0DC7F}">
      <dgm:prSet/>
      <dgm:spPr/>
      <dgm:t>
        <a:bodyPr/>
        <a:lstStyle/>
        <a:p>
          <a:endParaRPr lang="pl-PL"/>
        </a:p>
      </dgm:t>
    </dgm:pt>
    <dgm:pt modelId="{AC87DDD1-1F8C-4A70-9301-ABAB0CC68818}" type="pres">
      <dgm:prSet presAssocID="{C42EB36B-17E3-4A00-99C5-23C3EF43AFAB}" presName="diagram" presStyleCnt="0">
        <dgm:presLayoutVars>
          <dgm:dir/>
          <dgm:resizeHandles val="exact"/>
        </dgm:presLayoutVars>
      </dgm:prSet>
      <dgm:spPr/>
    </dgm:pt>
    <dgm:pt modelId="{9A90BEB3-2281-467C-B960-3C2588D28075}" type="pres">
      <dgm:prSet presAssocID="{61493F61-757D-40E6-9015-1063D9E582E9}" presName="node" presStyleLbl="node1" presStyleIdx="0" presStyleCnt="7">
        <dgm:presLayoutVars>
          <dgm:bulletEnabled val="1"/>
        </dgm:presLayoutVars>
      </dgm:prSet>
      <dgm:spPr/>
    </dgm:pt>
    <dgm:pt modelId="{A5B5882F-38C4-44A5-B4F5-870EDE2748ED}" type="pres">
      <dgm:prSet presAssocID="{21EA0D01-DF13-4D88-BCEE-C7B7A1573C37}" presName="sibTrans" presStyleCnt="0"/>
      <dgm:spPr/>
    </dgm:pt>
    <dgm:pt modelId="{91E979E7-E733-4CDA-B766-637B6B8E1500}" type="pres">
      <dgm:prSet presAssocID="{22255267-BA18-49E3-B4D3-0D9AEA46BC5C}" presName="node" presStyleLbl="node1" presStyleIdx="1" presStyleCnt="7">
        <dgm:presLayoutVars>
          <dgm:bulletEnabled val="1"/>
        </dgm:presLayoutVars>
      </dgm:prSet>
      <dgm:spPr/>
    </dgm:pt>
    <dgm:pt modelId="{2BE5BB3F-928D-4072-B02E-1B70D90F4F3A}" type="pres">
      <dgm:prSet presAssocID="{F15ED96A-1061-4B2E-A572-AE6127851242}" presName="sibTrans" presStyleCnt="0"/>
      <dgm:spPr/>
    </dgm:pt>
    <dgm:pt modelId="{A83C68B8-EA79-4EF0-A0C6-33EE2D02E105}" type="pres">
      <dgm:prSet presAssocID="{EC54B896-C4A0-4F98-95E4-BB243A4B88AA}" presName="node" presStyleLbl="node1" presStyleIdx="2" presStyleCnt="7">
        <dgm:presLayoutVars>
          <dgm:bulletEnabled val="1"/>
        </dgm:presLayoutVars>
      </dgm:prSet>
      <dgm:spPr/>
    </dgm:pt>
    <dgm:pt modelId="{11149848-871B-439B-B717-B2D0363CD983}" type="pres">
      <dgm:prSet presAssocID="{FC2EBF92-79CF-446E-8364-9E64FB01272A}" presName="sibTrans" presStyleCnt="0"/>
      <dgm:spPr/>
    </dgm:pt>
    <dgm:pt modelId="{A4FAA9DB-66F7-42D0-A859-EDC2DDA26A4B}" type="pres">
      <dgm:prSet presAssocID="{8B220170-1B05-4481-ADAC-C8239E1C704C}" presName="node" presStyleLbl="node1" presStyleIdx="3" presStyleCnt="7">
        <dgm:presLayoutVars>
          <dgm:bulletEnabled val="1"/>
        </dgm:presLayoutVars>
      </dgm:prSet>
      <dgm:spPr/>
    </dgm:pt>
    <dgm:pt modelId="{79FDC005-2677-42C4-B459-CD71CF174A4E}" type="pres">
      <dgm:prSet presAssocID="{BF8D82E7-23DF-4057-9D0B-D73F8380547F}" presName="sibTrans" presStyleCnt="0"/>
      <dgm:spPr/>
    </dgm:pt>
    <dgm:pt modelId="{C1A9695B-03B9-4C3E-AADF-4D59D207DEB9}" type="pres">
      <dgm:prSet presAssocID="{2743A22F-D158-4599-A765-C14A7C2D6D7C}" presName="node" presStyleLbl="node1" presStyleIdx="4" presStyleCnt="7">
        <dgm:presLayoutVars>
          <dgm:bulletEnabled val="1"/>
        </dgm:presLayoutVars>
      </dgm:prSet>
      <dgm:spPr/>
    </dgm:pt>
    <dgm:pt modelId="{99C377B7-4FF8-43F0-8869-1BFDCE244BA6}" type="pres">
      <dgm:prSet presAssocID="{1A0767C1-D9E2-4A76-B567-B388FCBEC25C}" presName="sibTrans" presStyleCnt="0"/>
      <dgm:spPr/>
    </dgm:pt>
    <dgm:pt modelId="{F2011998-C065-4553-8C4E-7D19E7024A9C}" type="pres">
      <dgm:prSet presAssocID="{D061B38F-69D6-447A-97C6-6C540BC890EB}" presName="node" presStyleLbl="node1" presStyleIdx="5" presStyleCnt="7">
        <dgm:presLayoutVars>
          <dgm:bulletEnabled val="1"/>
        </dgm:presLayoutVars>
      </dgm:prSet>
      <dgm:spPr/>
    </dgm:pt>
    <dgm:pt modelId="{FA167569-03ED-485C-B2AA-2F15CECD5CB3}" type="pres">
      <dgm:prSet presAssocID="{468D4579-A208-49DD-88B9-C09C64250328}" presName="sibTrans" presStyleCnt="0"/>
      <dgm:spPr/>
    </dgm:pt>
    <dgm:pt modelId="{C3500AB2-84C8-46A9-8150-809307718C4D}" type="pres">
      <dgm:prSet presAssocID="{7D44299C-B4EE-4839-B0F0-BC69EF690E88}" presName="node" presStyleLbl="node1" presStyleIdx="6" presStyleCnt="7">
        <dgm:presLayoutVars>
          <dgm:bulletEnabled val="1"/>
        </dgm:presLayoutVars>
      </dgm:prSet>
      <dgm:spPr/>
    </dgm:pt>
  </dgm:ptLst>
  <dgm:cxnLst>
    <dgm:cxn modelId="{6DBA100E-D394-4B7F-ADF7-D6899781273D}" type="presOf" srcId="{C42EB36B-17E3-4A00-99C5-23C3EF43AFAB}" destId="{AC87DDD1-1F8C-4A70-9301-ABAB0CC68818}" srcOrd="0" destOrd="0" presId="urn:microsoft.com/office/officeart/2005/8/layout/default"/>
    <dgm:cxn modelId="{0255E41D-C55C-4A0C-A5B8-D00051FC3D70}" srcId="{C42EB36B-17E3-4A00-99C5-23C3EF43AFAB}" destId="{EC54B896-C4A0-4F98-95E4-BB243A4B88AA}" srcOrd="2" destOrd="0" parTransId="{98B54EEC-9688-4DBF-A5A0-830340793BD7}" sibTransId="{FC2EBF92-79CF-446E-8364-9E64FB01272A}"/>
    <dgm:cxn modelId="{63199A40-2046-4AA4-A707-0FA0EAC55153}" srcId="{C42EB36B-17E3-4A00-99C5-23C3EF43AFAB}" destId="{D061B38F-69D6-447A-97C6-6C540BC890EB}" srcOrd="5" destOrd="0" parTransId="{99577C10-253E-4343-BFF5-77424C65F01D}" sibTransId="{468D4579-A208-49DD-88B9-C09C64250328}"/>
    <dgm:cxn modelId="{EB7BBF5D-46B4-481C-864A-13E8A2A82C2A}" type="presOf" srcId="{EC54B896-C4A0-4F98-95E4-BB243A4B88AA}" destId="{A83C68B8-EA79-4EF0-A0C6-33EE2D02E105}" srcOrd="0" destOrd="0" presId="urn:microsoft.com/office/officeart/2005/8/layout/default"/>
    <dgm:cxn modelId="{8B61A444-007F-4F58-A838-0E0B17300C01}" srcId="{C42EB36B-17E3-4A00-99C5-23C3EF43AFAB}" destId="{2743A22F-D158-4599-A765-C14A7C2D6D7C}" srcOrd="4" destOrd="0" parTransId="{1FBED5B5-0C08-498A-ABF5-87B4167B94F2}" sibTransId="{1A0767C1-D9E2-4A76-B567-B388FCBEC25C}"/>
    <dgm:cxn modelId="{96FB4882-3278-4135-B8D2-D73D72ADF5A1}" type="presOf" srcId="{22255267-BA18-49E3-B4D3-0D9AEA46BC5C}" destId="{91E979E7-E733-4CDA-B766-637B6B8E1500}" srcOrd="0" destOrd="0" presId="urn:microsoft.com/office/officeart/2005/8/layout/default"/>
    <dgm:cxn modelId="{24549894-A995-4675-91D6-C6CC880BE8E3}" srcId="{C42EB36B-17E3-4A00-99C5-23C3EF43AFAB}" destId="{22255267-BA18-49E3-B4D3-0D9AEA46BC5C}" srcOrd="1" destOrd="0" parTransId="{8B708F95-8DFA-4529-B1AC-57035D151DD6}" sibTransId="{F15ED96A-1061-4B2E-A572-AE6127851242}"/>
    <dgm:cxn modelId="{7AFEDC9A-C112-45A3-A255-A7A65217C72A}" srcId="{C42EB36B-17E3-4A00-99C5-23C3EF43AFAB}" destId="{61493F61-757D-40E6-9015-1063D9E582E9}" srcOrd="0" destOrd="0" parTransId="{5A26AF0C-6391-459E-BA1B-28269C0D00F0}" sibTransId="{21EA0D01-DF13-4D88-BCEE-C7B7A1573C37}"/>
    <dgm:cxn modelId="{5FDDDEB3-8EFC-4236-B802-071FDE2380D2}" type="presOf" srcId="{8B220170-1B05-4481-ADAC-C8239E1C704C}" destId="{A4FAA9DB-66F7-42D0-A859-EDC2DDA26A4B}" srcOrd="0" destOrd="0" presId="urn:microsoft.com/office/officeart/2005/8/layout/default"/>
    <dgm:cxn modelId="{064994B7-4840-47C9-B3C9-D18E53CC854B}" type="presOf" srcId="{7D44299C-B4EE-4839-B0F0-BC69EF690E88}" destId="{C3500AB2-84C8-46A9-8150-809307718C4D}" srcOrd="0" destOrd="0" presId="urn:microsoft.com/office/officeart/2005/8/layout/default"/>
    <dgm:cxn modelId="{474266BB-FF37-41D5-ABFF-8F215AF0A608}" type="presOf" srcId="{D061B38F-69D6-447A-97C6-6C540BC890EB}" destId="{F2011998-C065-4553-8C4E-7D19E7024A9C}" srcOrd="0" destOrd="0" presId="urn:microsoft.com/office/officeart/2005/8/layout/default"/>
    <dgm:cxn modelId="{0D5C5FBC-87FF-43EE-B87A-DEDFD6D0DC7F}" srcId="{C42EB36B-17E3-4A00-99C5-23C3EF43AFAB}" destId="{7D44299C-B4EE-4839-B0F0-BC69EF690E88}" srcOrd="6" destOrd="0" parTransId="{A388F22D-C083-4ECE-9539-FE0D2928BEA0}" sibTransId="{38A42D4D-18F2-4A05-8D42-C0127EFA7A4E}"/>
    <dgm:cxn modelId="{43CCF7D7-587D-4FDA-BA25-72CE9D45A58B}" srcId="{C42EB36B-17E3-4A00-99C5-23C3EF43AFAB}" destId="{8B220170-1B05-4481-ADAC-C8239E1C704C}" srcOrd="3" destOrd="0" parTransId="{99480550-ADB1-4790-9E21-D4AD2F1E7B71}" sibTransId="{BF8D82E7-23DF-4057-9D0B-D73F8380547F}"/>
    <dgm:cxn modelId="{8688C0DB-6563-49D3-9AE8-BAF512B765B5}" type="presOf" srcId="{2743A22F-D158-4599-A765-C14A7C2D6D7C}" destId="{C1A9695B-03B9-4C3E-AADF-4D59D207DEB9}" srcOrd="0" destOrd="0" presId="urn:microsoft.com/office/officeart/2005/8/layout/default"/>
    <dgm:cxn modelId="{B2CFDEF2-ED5C-4A5F-9822-1BC94B223E0E}" type="presOf" srcId="{61493F61-757D-40E6-9015-1063D9E582E9}" destId="{9A90BEB3-2281-467C-B960-3C2588D28075}" srcOrd="0" destOrd="0" presId="urn:microsoft.com/office/officeart/2005/8/layout/default"/>
    <dgm:cxn modelId="{4556BB87-90ED-4F1D-892A-FCB0897E9616}" type="presParOf" srcId="{AC87DDD1-1F8C-4A70-9301-ABAB0CC68818}" destId="{9A90BEB3-2281-467C-B960-3C2588D28075}" srcOrd="0" destOrd="0" presId="urn:microsoft.com/office/officeart/2005/8/layout/default"/>
    <dgm:cxn modelId="{87D8C120-9746-46B1-A123-F0B1F6E6576B}" type="presParOf" srcId="{AC87DDD1-1F8C-4A70-9301-ABAB0CC68818}" destId="{A5B5882F-38C4-44A5-B4F5-870EDE2748ED}" srcOrd="1" destOrd="0" presId="urn:microsoft.com/office/officeart/2005/8/layout/default"/>
    <dgm:cxn modelId="{8A71DABA-5FCF-40F4-8CEE-BE2EBFB564C3}" type="presParOf" srcId="{AC87DDD1-1F8C-4A70-9301-ABAB0CC68818}" destId="{91E979E7-E733-4CDA-B766-637B6B8E1500}" srcOrd="2" destOrd="0" presId="urn:microsoft.com/office/officeart/2005/8/layout/default"/>
    <dgm:cxn modelId="{8E2FA109-9514-49F2-9E1E-4EE197C182A7}" type="presParOf" srcId="{AC87DDD1-1F8C-4A70-9301-ABAB0CC68818}" destId="{2BE5BB3F-928D-4072-B02E-1B70D90F4F3A}" srcOrd="3" destOrd="0" presId="urn:microsoft.com/office/officeart/2005/8/layout/default"/>
    <dgm:cxn modelId="{4A68BB52-6D4B-4767-9E9F-988CF20EA5DE}" type="presParOf" srcId="{AC87DDD1-1F8C-4A70-9301-ABAB0CC68818}" destId="{A83C68B8-EA79-4EF0-A0C6-33EE2D02E105}" srcOrd="4" destOrd="0" presId="urn:microsoft.com/office/officeart/2005/8/layout/default"/>
    <dgm:cxn modelId="{2ECADD24-AC4D-4170-9912-DC0C4E4AF16A}" type="presParOf" srcId="{AC87DDD1-1F8C-4A70-9301-ABAB0CC68818}" destId="{11149848-871B-439B-B717-B2D0363CD983}" srcOrd="5" destOrd="0" presId="urn:microsoft.com/office/officeart/2005/8/layout/default"/>
    <dgm:cxn modelId="{64773CB2-EB31-4B35-A19F-9CCF7C19BFFF}" type="presParOf" srcId="{AC87DDD1-1F8C-4A70-9301-ABAB0CC68818}" destId="{A4FAA9DB-66F7-42D0-A859-EDC2DDA26A4B}" srcOrd="6" destOrd="0" presId="urn:microsoft.com/office/officeart/2005/8/layout/default"/>
    <dgm:cxn modelId="{292A5C6A-6E94-437F-9EF5-FAD409C15AF6}" type="presParOf" srcId="{AC87DDD1-1F8C-4A70-9301-ABAB0CC68818}" destId="{79FDC005-2677-42C4-B459-CD71CF174A4E}" srcOrd="7" destOrd="0" presId="urn:microsoft.com/office/officeart/2005/8/layout/default"/>
    <dgm:cxn modelId="{E2DCAC2C-2C7A-478D-9667-C3535498BF1D}" type="presParOf" srcId="{AC87DDD1-1F8C-4A70-9301-ABAB0CC68818}" destId="{C1A9695B-03B9-4C3E-AADF-4D59D207DEB9}" srcOrd="8" destOrd="0" presId="urn:microsoft.com/office/officeart/2005/8/layout/default"/>
    <dgm:cxn modelId="{B9D22563-0372-4BC6-9427-A946A5AB7A91}" type="presParOf" srcId="{AC87DDD1-1F8C-4A70-9301-ABAB0CC68818}" destId="{99C377B7-4FF8-43F0-8869-1BFDCE244BA6}" srcOrd="9" destOrd="0" presId="urn:microsoft.com/office/officeart/2005/8/layout/default"/>
    <dgm:cxn modelId="{71D318E1-5ED6-43B1-BC99-77F98C0F7E31}" type="presParOf" srcId="{AC87DDD1-1F8C-4A70-9301-ABAB0CC68818}" destId="{F2011998-C065-4553-8C4E-7D19E7024A9C}" srcOrd="10" destOrd="0" presId="urn:microsoft.com/office/officeart/2005/8/layout/default"/>
    <dgm:cxn modelId="{A4E06F9B-22ED-4482-954E-51034C02A8E4}" type="presParOf" srcId="{AC87DDD1-1F8C-4A70-9301-ABAB0CC68818}" destId="{FA167569-03ED-485C-B2AA-2F15CECD5CB3}" srcOrd="11" destOrd="0" presId="urn:microsoft.com/office/officeart/2005/8/layout/default"/>
    <dgm:cxn modelId="{5A9FA9D2-C319-44BB-B0D1-30404296D0CD}" type="presParOf" srcId="{AC87DDD1-1F8C-4A70-9301-ABAB0CC68818}" destId="{C3500AB2-84C8-46A9-8150-809307718C4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3A887D-1BF0-41B1-8F57-53C552F97A15}" type="doc">
      <dgm:prSet loTypeId="urn:microsoft.com/office/officeart/2005/8/layout/hProcess7" loCatId="list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1A01CDC6-20DC-4BCF-A55C-81242FD78872}">
      <dgm:prSet/>
      <dgm:spPr/>
      <dgm:t>
        <a:bodyPr/>
        <a:lstStyle/>
        <a:p>
          <a:pPr rtl="0"/>
          <a:r>
            <a:rPr lang="pl-PL" dirty="0"/>
            <a:t>Organy państwowe zgodnie z </a:t>
          </a:r>
          <a:r>
            <a:rPr lang="pl-PL" b="1" dirty="0"/>
            <a:t>Konstytucją Polskiej Rzeczypospolitej Ludowej </a:t>
          </a:r>
          <a:r>
            <a:rPr lang="pl-PL" dirty="0"/>
            <a:t>stwarzają prasie warunki niezbędne do wykonywania jej funkcji i zadań, w tym również umożliwiające działalność redakcjom dzienników i czasopism zróżnicowanych pod względem programu, zakresu tematycznego i prezentowanych postaw.</a:t>
          </a:r>
        </a:p>
      </dgm:t>
    </dgm:pt>
    <dgm:pt modelId="{4FFEE1CF-CAB4-4CDD-907C-11CF6A7CD144}" type="parTrans" cxnId="{B5D49E44-E247-49F2-9E7C-60AE63E2BE14}">
      <dgm:prSet/>
      <dgm:spPr/>
      <dgm:t>
        <a:bodyPr/>
        <a:lstStyle/>
        <a:p>
          <a:endParaRPr lang="pl-PL"/>
        </a:p>
      </dgm:t>
    </dgm:pt>
    <dgm:pt modelId="{30A65F51-CEC1-4FC8-87D1-355218AA1EA9}" type="sibTrans" cxnId="{B5D49E44-E247-49F2-9E7C-60AE63E2BE14}">
      <dgm:prSet/>
      <dgm:spPr/>
      <dgm:t>
        <a:bodyPr/>
        <a:lstStyle/>
        <a:p>
          <a:endParaRPr lang="pl-PL"/>
        </a:p>
      </dgm:t>
    </dgm:pt>
    <dgm:pt modelId="{8AB37F6C-DEB3-4BC0-8105-B1B193A2410E}">
      <dgm:prSet/>
      <dgm:spPr/>
      <dgm:t>
        <a:bodyPr/>
        <a:lstStyle/>
        <a:p>
          <a:pPr rtl="0"/>
          <a:r>
            <a:rPr lang="pl-PL" b="0" dirty="0"/>
            <a:t>Art. 2 Prawa Prasowego </a:t>
          </a:r>
          <a:endParaRPr lang="pl-PL" dirty="0"/>
        </a:p>
      </dgm:t>
    </dgm:pt>
    <dgm:pt modelId="{31C22E11-228C-40C1-BCC5-D57D8C8E031A}" type="parTrans" cxnId="{2DACD7E0-6A2F-42C1-B148-6859ECB549DE}">
      <dgm:prSet/>
      <dgm:spPr/>
      <dgm:t>
        <a:bodyPr/>
        <a:lstStyle/>
        <a:p>
          <a:endParaRPr lang="pl-PL"/>
        </a:p>
      </dgm:t>
    </dgm:pt>
    <dgm:pt modelId="{4DC771E1-5678-4236-8298-874BCECE9BB1}" type="sibTrans" cxnId="{2DACD7E0-6A2F-42C1-B148-6859ECB549DE}">
      <dgm:prSet/>
      <dgm:spPr/>
      <dgm:t>
        <a:bodyPr/>
        <a:lstStyle/>
        <a:p>
          <a:endParaRPr lang="pl-PL"/>
        </a:p>
      </dgm:t>
    </dgm:pt>
    <dgm:pt modelId="{E0BDB409-2A14-443F-9E7F-4C52E2FA3CFC}">
      <dgm:prSet/>
      <dgm:spPr/>
      <dgm:t>
        <a:bodyPr/>
        <a:lstStyle/>
        <a:p>
          <a:pPr rtl="0"/>
          <a:r>
            <a:rPr lang="pl-PL" dirty="0"/>
            <a:t>Art. 9 Prawa Prasowego</a:t>
          </a:r>
        </a:p>
      </dgm:t>
    </dgm:pt>
    <dgm:pt modelId="{2C79AE31-A5C4-4A83-9AA3-3B00F94A5271}" type="parTrans" cxnId="{2ACC7419-2C77-473E-9F7E-5E6B93F11275}">
      <dgm:prSet/>
      <dgm:spPr/>
      <dgm:t>
        <a:bodyPr/>
        <a:lstStyle/>
        <a:p>
          <a:endParaRPr lang="pl-PL"/>
        </a:p>
      </dgm:t>
    </dgm:pt>
    <dgm:pt modelId="{C4EB554F-CA19-48D4-A136-C927071C6F5A}" type="sibTrans" cxnId="{2ACC7419-2C77-473E-9F7E-5E6B93F11275}">
      <dgm:prSet/>
      <dgm:spPr/>
      <dgm:t>
        <a:bodyPr/>
        <a:lstStyle/>
        <a:p>
          <a:endParaRPr lang="pl-PL"/>
        </a:p>
      </dgm:t>
    </dgm:pt>
    <dgm:pt modelId="{F82351CC-07ED-4F46-8528-64BF0782D993}">
      <dgm:prSet/>
      <dgm:spPr/>
      <dgm:t>
        <a:bodyPr/>
        <a:lstStyle/>
        <a:p>
          <a:pPr rtl="0"/>
          <a:r>
            <a:rPr lang="pl-PL" dirty="0"/>
            <a:t>1. Tworzy się </a:t>
          </a:r>
          <a:r>
            <a:rPr lang="pl-PL" b="1" dirty="0"/>
            <a:t>Radę Prasową</a:t>
          </a:r>
          <a:r>
            <a:rPr lang="pl-PL" dirty="0"/>
            <a:t>.</a:t>
          </a:r>
        </a:p>
      </dgm:t>
    </dgm:pt>
    <dgm:pt modelId="{D53F36A1-1423-43F8-9CF0-68863B2280E9}" type="parTrans" cxnId="{52BA0C51-BD44-4AEC-900B-F480403C81D2}">
      <dgm:prSet/>
      <dgm:spPr/>
      <dgm:t>
        <a:bodyPr/>
        <a:lstStyle/>
        <a:p>
          <a:endParaRPr lang="pl-PL"/>
        </a:p>
      </dgm:t>
    </dgm:pt>
    <dgm:pt modelId="{4E2F5D0E-3076-41F3-9F70-B37A83CC60A7}" type="sibTrans" cxnId="{52BA0C51-BD44-4AEC-900B-F480403C81D2}">
      <dgm:prSet/>
      <dgm:spPr/>
      <dgm:t>
        <a:bodyPr/>
        <a:lstStyle/>
        <a:p>
          <a:endParaRPr lang="pl-PL"/>
        </a:p>
      </dgm:t>
    </dgm:pt>
    <dgm:pt modelId="{959E3005-75FF-46C1-A6F9-AEC9FADBB86C}">
      <dgm:prSet/>
      <dgm:spPr/>
      <dgm:t>
        <a:bodyPr/>
        <a:lstStyle/>
        <a:p>
          <a:pPr rtl="0"/>
          <a:r>
            <a:rPr lang="pl-PL" dirty="0"/>
            <a:t>2. Rada Prasowa działa przy Prezesie Rady Ministrów. Członków Rady powołuje Prezes Rady Ministrów na okres 3 lat.</a:t>
          </a:r>
        </a:p>
      </dgm:t>
    </dgm:pt>
    <dgm:pt modelId="{49997E4F-293E-4AE6-9F32-E0040B5A7D79}" type="parTrans" cxnId="{2A03916D-F04B-4AA2-B072-9357460563E0}">
      <dgm:prSet/>
      <dgm:spPr/>
      <dgm:t>
        <a:bodyPr/>
        <a:lstStyle/>
        <a:p>
          <a:endParaRPr lang="pl-PL"/>
        </a:p>
      </dgm:t>
    </dgm:pt>
    <dgm:pt modelId="{57AA8567-009D-4ED4-855C-DC9A1CBC0099}" type="sibTrans" cxnId="{2A03916D-F04B-4AA2-B072-9357460563E0}">
      <dgm:prSet/>
      <dgm:spPr/>
      <dgm:t>
        <a:bodyPr/>
        <a:lstStyle/>
        <a:p>
          <a:endParaRPr lang="pl-PL"/>
        </a:p>
      </dgm:t>
    </dgm:pt>
    <dgm:pt modelId="{597D4D67-786B-4CDA-8D96-6FB2A29BFA07}">
      <dgm:prSet/>
      <dgm:spPr/>
      <dgm:t>
        <a:bodyPr/>
        <a:lstStyle/>
        <a:p>
          <a:pPr rtl="0"/>
          <a:r>
            <a:rPr lang="pl-PL" dirty="0"/>
            <a:t>(…)</a:t>
          </a:r>
        </a:p>
      </dgm:t>
    </dgm:pt>
    <dgm:pt modelId="{BBB53653-8BC9-4405-B500-B4FE837B33E1}" type="parTrans" cxnId="{9250D103-2239-4B51-93F3-841F33645CAB}">
      <dgm:prSet/>
      <dgm:spPr/>
      <dgm:t>
        <a:bodyPr/>
        <a:lstStyle/>
        <a:p>
          <a:endParaRPr lang="pl-PL"/>
        </a:p>
      </dgm:t>
    </dgm:pt>
    <dgm:pt modelId="{8569F58B-D65E-4284-A916-5095D11269A6}" type="sibTrans" cxnId="{9250D103-2239-4B51-93F3-841F33645CAB}">
      <dgm:prSet/>
      <dgm:spPr/>
      <dgm:t>
        <a:bodyPr/>
        <a:lstStyle/>
        <a:p>
          <a:endParaRPr lang="pl-PL"/>
        </a:p>
      </dgm:t>
    </dgm:pt>
    <dgm:pt modelId="{C86C15D8-691B-47D2-B767-CA131CCE2D47}">
      <dgm:prSet/>
      <dgm:spPr/>
      <dgm:t>
        <a:bodyPr/>
        <a:lstStyle/>
        <a:p>
          <a:pPr rtl="0"/>
          <a:r>
            <a:rPr lang="pl-PL"/>
            <a:t>Art</a:t>
          </a:r>
          <a:r>
            <a:rPr lang="pl-PL" dirty="0"/>
            <a:t>. 17 Prawa Prasowego</a:t>
          </a:r>
        </a:p>
      </dgm:t>
    </dgm:pt>
    <dgm:pt modelId="{33469F90-CB3C-4691-947E-2DDBD771E3B4}" type="parTrans" cxnId="{1058056F-5201-4588-A24D-A70B264962B1}">
      <dgm:prSet/>
      <dgm:spPr/>
      <dgm:t>
        <a:bodyPr/>
        <a:lstStyle/>
        <a:p>
          <a:endParaRPr lang="pl-PL"/>
        </a:p>
      </dgm:t>
    </dgm:pt>
    <dgm:pt modelId="{B0BA7E56-39D5-462B-9D8C-622BB5018F99}" type="sibTrans" cxnId="{1058056F-5201-4588-A24D-A70B264962B1}">
      <dgm:prSet/>
      <dgm:spPr/>
      <dgm:t>
        <a:bodyPr/>
        <a:lstStyle/>
        <a:p>
          <a:endParaRPr lang="pl-PL"/>
        </a:p>
      </dgm:t>
    </dgm:pt>
    <dgm:pt modelId="{EE29E4B9-69BF-4F4F-BFB9-25A2AD91BDC5}">
      <dgm:prSet/>
      <dgm:spPr/>
      <dgm:t>
        <a:bodyPr/>
        <a:lstStyle/>
        <a:p>
          <a:pPr rtl="0"/>
          <a:r>
            <a:rPr lang="pl-PL" dirty="0"/>
            <a:t>Przepisów niniejszej ustawy nie stosuje się do:</a:t>
          </a:r>
        </a:p>
        <a:p>
          <a:pPr rtl="0"/>
          <a:r>
            <a:rPr lang="pl-PL" dirty="0"/>
            <a:t>Dziennika Ustaw Polskiej Rzeczypospolitej Ludowej, Dziennika Urzędowego Polskiej Rzeczypospolitej Ludowej "Monitor Polski" oraz innych urzędowych organów publikacyjnych,</a:t>
          </a:r>
        </a:p>
        <a:p>
          <a:pPr rtl="0"/>
          <a:r>
            <a:rPr lang="pl-PL" b="1" dirty="0"/>
            <a:t>2) </a:t>
          </a:r>
          <a:r>
            <a:rPr lang="pl-PL" dirty="0"/>
            <a:t> Diariusza Sejmowego i własnych sprawozdań z działalności Sejmu i jego organów, a także </a:t>
          </a:r>
          <a:r>
            <a:rPr lang="pl-PL" b="1" dirty="0"/>
            <a:t>wewnętrznych wydawnictw rad narodowych</a:t>
          </a:r>
          <a:r>
            <a:rPr lang="pl-PL" dirty="0"/>
            <a:t>, (…)</a:t>
          </a:r>
        </a:p>
      </dgm:t>
    </dgm:pt>
    <dgm:pt modelId="{1306307E-BDEA-41A2-897A-246B6970D936}" type="parTrans" cxnId="{AF715DD1-A030-436B-B22F-B70E10414A54}">
      <dgm:prSet/>
      <dgm:spPr/>
      <dgm:t>
        <a:bodyPr/>
        <a:lstStyle/>
        <a:p>
          <a:endParaRPr lang="pl-PL"/>
        </a:p>
      </dgm:t>
    </dgm:pt>
    <dgm:pt modelId="{38E88F31-578D-452E-8A0C-63CEC34C6580}" type="sibTrans" cxnId="{AF715DD1-A030-436B-B22F-B70E10414A54}">
      <dgm:prSet/>
      <dgm:spPr/>
      <dgm:t>
        <a:bodyPr/>
        <a:lstStyle/>
        <a:p>
          <a:endParaRPr lang="pl-PL"/>
        </a:p>
      </dgm:t>
    </dgm:pt>
    <dgm:pt modelId="{6902DA86-A081-459E-9603-46176340BAA6}" type="pres">
      <dgm:prSet presAssocID="{723A887D-1BF0-41B1-8F57-53C552F97A15}" presName="Name0" presStyleCnt="0">
        <dgm:presLayoutVars>
          <dgm:dir/>
          <dgm:animLvl val="lvl"/>
          <dgm:resizeHandles val="exact"/>
        </dgm:presLayoutVars>
      </dgm:prSet>
      <dgm:spPr/>
    </dgm:pt>
    <dgm:pt modelId="{B3841261-270A-4C2C-A80B-1C418ECEB88D}" type="pres">
      <dgm:prSet presAssocID="{8AB37F6C-DEB3-4BC0-8105-B1B193A2410E}" presName="compositeNode" presStyleCnt="0">
        <dgm:presLayoutVars>
          <dgm:bulletEnabled val="1"/>
        </dgm:presLayoutVars>
      </dgm:prSet>
      <dgm:spPr/>
    </dgm:pt>
    <dgm:pt modelId="{93DF8C41-179B-41CF-BD3A-D9438938DA01}" type="pres">
      <dgm:prSet presAssocID="{8AB37F6C-DEB3-4BC0-8105-B1B193A2410E}" presName="bgRect" presStyleLbl="node1" presStyleIdx="0" presStyleCnt="3"/>
      <dgm:spPr/>
    </dgm:pt>
    <dgm:pt modelId="{E46CC565-8BD2-42A2-B6B7-2C5E12AAA627}" type="pres">
      <dgm:prSet presAssocID="{8AB37F6C-DEB3-4BC0-8105-B1B193A2410E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4A09E124-6D91-49FA-86B7-8EC0184862D9}" type="pres">
      <dgm:prSet presAssocID="{8AB37F6C-DEB3-4BC0-8105-B1B193A2410E}" presName="childNode" presStyleLbl="node1" presStyleIdx="0" presStyleCnt="3">
        <dgm:presLayoutVars>
          <dgm:bulletEnabled val="1"/>
        </dgm:presLayoutVars>
      </dgm:prSet>
      <dgm:spPr/>
    </dgm:pt>
    <dgm:pt modelId="{FB4DFC2E-F0FA-42CD-B8C6-9B4CBA15DEE1}" type="pres">
      <dgm:prSet presAssocID="{4DC771E1-5678-4236-8298-874BCECE9BB1}" presName="hSp" presStyleCnt="0"/>
      <dgm:spPr/>
    </dgm:pt>
    <dgm:pt modelId="{7A335154-DEC1-45E8-B155-8AFDCFF0FCB4}" type="pres">
      <dgm:prSet presAssocID="{4DC771E1-5678-4236-8298-874BCECE9BB1}" presName="vProcSp" presStyleCnt="0"/>
      <dgm:spPr/>
    </dgm:pt>
    <dgm:pt modelId="{180BD101-E849-462F-95D4-A62AF67EB9B7}" type="pres">
      <dgm:prSet presAssocID="{4DC771E1-5678-4236-8298-874BCECE9BB1}" presName="vSp1" presStyleCnt="0"/>
      <dgm:spPr/>
    </dgm:pt>
    <dgm:pt modelId="{172D21A8-9ACD-48A4-8681-97C92D2777CA}" type="pres">
      <dgm:prSet presAssocID="{4DC771E1-5678-4236-8298-874BCECE9BB1}" presName="simulatedConn" presStyleLbl="solidFgAcc1" presStyleIdx="0" presStyleCnt="2"/>
      <dgm:spPr/>
    </dgm:pt>
    <dgm:pt modelId="{0A56E2C8-EC6E-43B1-A514-859035D087E9}" type="pres">
      <dgm:prSet presAssocID="{4DC771E1-5678-4236-8298-874BCECE9BB1}" presName="vSp2" presStyleCnt="0"/>
      <dgm:spPr/>
    </dgm:pt>
    <dgm:pt modelId="{92F5BA3A-113D-48CD-9506-0D1CF517BFE7}" type="pres">
      <dgm:prSet presAssocID="{4DC771E1-5678-4236-8298-874BCECE9BB1}" presName="sibTrans" presStyleCnt="0"/>
      <dgm:spPr/>
    </dgm:pt>
    <dgm:pt modelId="{A00DE942-4876-415A-848E-052397F95841}" type="pres">
      <dgm:prSet presAssocID="{E0BDB409-2A14-443F-9E7F-4C52E2FA3CFC}" presName="compositeNode" presStyleCnt="0">
        <dgm:presLayoutVars>
          <dgm:bulletEnabled val="1"/>
        </dgm:presLayoutVars>
      </dgm:prSet>
      <dgm:spPr/>
    </dgm:pt>
    <dgm:pt modelId="{1F3DD7D9-E035-4701-BFFA-5F68083FEA18}" type="pres">
      <dgm:prSet presAssocID="{E0BDB409-2A14-443F-9E7F-4C52E2FA3CFC}" presName="bgRect" presStyleLbl="node1" presStyleIdx="1" presStyleCnt="3"/>
      <dgm:spPr/>
    </dgm:pt>
    <dgm:pt modelId="{49CA410B-B99A-42DC-B47B-69C1B30B545E}" type="pres">
      <dgm:prSet presAssocID="{E0BDB409-2A14-443F-9E7F-4C52E2FA3CFC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2A728B7A-31D7-4B9D-9490-B7B05D0F324E}" type="pres">
      <dgm:prSet presAssocID="{E0BDB409-2A14-443F-9E7F-4C52E2FA3CFC}" presName="childNode" presStyleLbl="node1" presStyleIdx="1" presStyleCnt="3">
        <dgm:presLayoutVars>
          <dgm:bulletEnabled val="1"/>
        </dgm:presLayoutVars>
      </dgm:prSet>
      <dgm:spPr/>
    </dgm:pt>
    <dgm:pt modelId="{0EFE53AD-DF1C-42E3-9FD9-EB707B3BA606}" type="pres">
      <dgm:prSet presAssocID="{C4EB554F-CA19-48D4-A136-C927071C6F5A}" presName="hSp" presStyleCnt="0"/>
      <dgm:spPr/>
    </dgm:pt>
    <dgm:pt modelId="{9035F7E0-CC6D-4231-A85D-94FFCA41EA2D}" type="pres">
      <dgm:prSet presAssocID="{C4EB554F-CA19-48D4-A136-C927071C6F5A}" presName="vProcSp" presStyleCnt="0"/>
      <dgm:spPr/>
    </dgm:pt>
    <dgm:pt modelId="{8F13C2B6-9594-45D1-A456-ABCE4FD9D112}" type="pres">
      <dgm:prSet presAssocID="{C4EB554F-CA19-48D4-A136-C927071C6F5A}" presName="vSp1" presStyleCnt="0"/>
      <dgm:spPr/>
    </dgm:pt>
    <dgm:pt modelId="{FDFAB18F-1404-4C6F-8071-B2CF0F342B0C}" type="pres">
      <dgm:prSet presAssocID="{C4EB554F-CA19-48D4-A136-C927071C6F5A}" presName="simulatedConn" presStyleLbl="solidFgAcc1" presStyleIdx="1" presStyleCnt="2"/>
      <dgm:spPr/>
    </dgm:pt>
    <dgm:pt modelId="{44E5657F-8B90-4847-8EF8-23532410A533}" type="pres">
      <dgm:prSet presAssocID="{C4EB554F-CA19-48D4-A136-C927071C6F5A}" presName="vSp2" presStyleCnt="0"/>
      <dgm:spPr/>
    </dgm:pt>
    <dgm:pt modelId="{BC0116B9-6A5A-428F-A1BC-8EC31F5CCFCC}" type="pres">
      <dgm:prSet presAssocID="{C4EB554F-CA19-48D4-A136-C927071C6F5A}" presName="sibTrans" presStyleCnt="0"/>
      <dgm:spPr/>
    </dgm:pt>
    <dgm:pt modelId="{E1518317-237D-40CA-ACE7-B8B8179AABFD}" type="pres">
      <dgm:prSet presAssocID="{C86C15D8-691B-47D2-B767-CA131CCE2D47}" presName="compositeNode" presStyleCnt="0">
        <dgm:presLayoutVars>
          <dgm:bulletEnabled val="1"/>
        </dgm:presLayoutVars>
      </dgm:prSet>
      <dgm:spPr/>
    </dgm:pt>
    <dgm:pt modelId="{9BECBE32-A845-405C-A414-9895DDD42D8F}" type="pres">
      <dgm:prSet presAssocID="{C86C15D8-691B-47D2-B767-CA131CCE2D47}" presName="bgRect" presStyleLbl="node1" presStyleIdx="2" presStyleCnt="3"/>
      <dgm:spPr/>
    </dgm:pt>
    <dgm:pt modelId="{09CE56EE-A2CB-4197-90DC-EFE36E8523D5}" type="pres">
      <dgm:prSet presAssocID="{C86C15D8-691B-47D2-B767-CA131CCE2D47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465B2F01-7D04-4C2B-807E-EC8CBC772A7E}" type="pres">
      <dgm:prSet presAssocID="{C86C15D8-691B-47D2-B767-CA131CCE2D47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250D103-2239-4B51-93F3-841F33645CAB}" srcId="{C86C15D8-691B-47D2-B767-CA131CCE2D47}" destId="{597D4D67-786B-4CDA-8D96-6FB2A29BFA07}" srcOrd="2" destOrd="0" parTransId="{BBB53653-8BC9-4405-B500-B4FE837B33E1}" sibTransId="{8569F58B-D65E-4284-A916-5095D11269A6}"/>
    <dgm:cxn modelId="{51F3B405-B079-4E10-9E3C-2A29E69A4743}" type="presOf" srcId="{1A01CDC6-20DC-4BCF-A55C-81242FD78872}" destId="{4A09E124-6D91-49FA-86B7-8EC0184862D9}" srcOrd="0" destOrd="0" presId="urn:microsoft.com/office/officeart/2005/8/layout/hProcess7"/>
    <dgm:cxn modelId="{8D990C0C-B34F-4488-96FC-7DD45817175F}" type="presOf" srcId="{C86C15D8-691B-47D2-B767-CA131CCE2D47}" destId="{9BECBE32-A845-405C-A414-9895DDD42D8F}" srcOrd="0" destOrd="0" presId="urn:microsoft.com/office/officeart/2005/8/layout/hProcess7"/>
    <dgm:cxn modelId="{2ACC7419-2C77-473E-9F7E-5E6B93F11275}" srcId="{723A887D-1BF0-41B1-8F57-53C552F97A15}" destId="{E0BDB409-2A14-443F-9E7F-4C52E2FA3CFC}" srcOrd="1" destOrd="0" parTransId="{2C79AE31-A5C4-4A83-9AA3-3B00F94A5271}" sibTransId="{C4EB554F-CA19-48D4-A136-C927071C6F5A}"/>
    <dgm:cxn modelId="{2F16301C-9681-4F6E-893A-34B0C61FCC2B}" type="presOf" srcId="{E0BDB409-2A14-443F-9E7F-4C52E2FA3CFC}" destId="{49CA410B-B99A-42DC-B47B-69C1B30B545E}" srcOrd="1" destOrd="0" presId="urn:microsoft.com/office/officeart/2005/8/layout/hProcess7"/>
    <dgm:cxn modelId="{93B7BE2F-5719-4D30-8E54-A39A0CA246B1}" type="presOf" srcId="{C86C15D8-691B-47D2-B767-CA131CCE2D47}" destId="{09CE56EE-A2CB-4197-90DC-EFE36E8523D5}" srcOrd="1" destOrd="0" presId="urn:microsoft.com/office/officeart/2005/8/layout/hProcess7"/>
    <dgm:cxn modelId="{B5D49E44-E247-49F2-9E7C-60AE63E2BE14}" srcId="{8AB37F6C-DEB3-4BC0-8105-B1B193A2410E}" destId="{1A01CDC6-20DC-4BCF-A55C-81242FD78872}" srcOrd="0" destOrd="0" parTransId="{4FFEE1CF-CAB4-4CDD-907C-11CF6A7CD144}" sibTransId="{30A65F51-CEC1-4FC8-87D1-355218AA1EA9}"/>
    <dgm:cxn modelId="{2A03916D-F04B-4AA2-B072-9357460563E0}" srcId="{C86C15D8-691B-47D2-B767-CA131CCE2D47}" destId="{959E3005-75FF-46C1-A6F9-AEC9FADBB86C}" srcOrd="1" destOrd="0" parTransId="{49997E4F-293E-4AE6-9F32-E0040B5A7D79}" sibTransId="{57AA8567-009D-4ED4-855C-DC9A1CBC0099}"/>
    <dgm:cxn modelId="{449C816E-05E3-4AAD-8790-E8D38113123F}" type="presOf" srcId="{EE29E4B9-69BF-4F4F-BFB9-25A2AD91BDC5}" destId="{2A728B7A-31D7-4B9D-9490-B7B05D0F324E}" srcOrd="0" destOrd="0" presId="urn:microsoft.com/office/officeart/2005/8/layout/hProcess7"/>
    <dgm:cxn modelId="{1058056F-5201-4588-A24D-A70B264962B1}" srcId="{723A887D-1BF0-41B1-8F57-53C552F97A15}" destId="{C86C15D8-691B-47D2-B767-CA131CCE2D47}" srcOrd="2" destOrd="0" parTransId="{33469F90-CB3C-4691-947E-2DDBD771E3B4}" sibTransId="{B0BA7E56-39D5-462B-9D8C-622BB5018F99}"/>
    <dgm:cxn modelId="{52BA0C51-BD44-4AEC-900B-F480403C81D2}" srcId="{C86C15D8-691B-47D2-B767-CA131CCE2D47}" destId="{F82351CC-07ED-4F46-8528-64BF0782D993}" srcOrd="0" destOrd="0" parTransId="{D53F36A1-1423-43F8-9CF0-68863B2280E9}" sibTransId="{4E2F5D0E-3076-41F3-9F70-B37A83CC60A7}"/>
    <dgm:cxn modelId="{258B8F89-286F-4652-BA7D-A97BCA8ED4DA}" type="presOf" srcId="{597D4D67-786B-4CDA-8D96-6FB2A29BFA07}" destId="{465B2F01-7D04-4C2B-807E-EC8CBC772A7E}" srcOrd="0" destOrd="2" presId="urn:microsoft.com/office/officeart/2005/8/layout/hProcess7"/>
    <dgm:cxn modelId="{A57C6BAB-4B6D-425B-A4F1-37A11CE6CC90}" type="presOf" srcId="{723A887D-1BF0-41B1-8F57-53C552F97A15}" destId="{6902DA86-A081-459E-9603-46176340BAA6}" srcOrd="0" destOrd="0" presId="urn:microsoft.com/office/officeart/2005/8/layout/hProcess7"/>
    <dgm:cxn modelId="{7E773CBB-4D0D-4264-B726-70196588092A}" type="presOf" srcId="{8AB37F6C-DEB3-4BC0-8105-B1B193A2410E}" destId="{93DF8C41-179B-41CF-BD3A-D9438938DA01}" srcOrd="0" destOrd="0" presId="urn:microsoft.com/office/officeart/2005/8/layout/hProcess7"/>
    <dgm:cxn modelId="{AF715DD1-A030-436B-B22F-B70E10414A54}" srcId="{E0BDB409-2A14-443F-9E7F-4C52E2FA3CFC}" destId="{EE29E4B9-69BF-4F4F-BFB9-25A2AD91BDC5}" srcOrd="0" destOrd="0" parTransId="{1306307E-BDEA-41A2-897A-246B6970D936}" sibTransId="{38E88F31-578D-452E-8A0C-63CEC34C6580}"/>
    <dgm:cxn modelId="{7B2376DF-FCFC-4862-907C-E123BFB126DE}" type="presOf" srcId="{F82351CC-07ED-4F46-8528-64BF0782D993}" destId="{465B2F01-7D04-4C2B-807E-EC8CBC772A7E}" srcOrd="0" destOrd="0" presId="urn:microsoft.com/office/officeart/2005/8/layout/hProcess7"/>
    <dgm:cxn modelId="{2DACD7E0-6A2F-42C1-B148-6859ECB549DE}" srcId="{723A887D-1BF0-41B1-8F57-53C552F97A15}" destId="{8AB37F6C-DEB3-4BC0-8105-B1B193A2410E}" srcOrd="0" destOrd="0" parTransId="{31C22E11-228C-40C1-BCC5-D57D8C8E031A}" sibTransId="{4DC771E1-5678-4236-8298-874BCECE9BB1}"/>
    <dgm:cxn modelId="{5C3CEAEA-EF1A-4093-BF4E-93201B2234D8}" type="presOf" srcId="{E0BDB409-2A14-443F-9E7F-4C52E2FA3CFC}" destId="{1F3DD7D9-E035-4701-BFFA-5F68083FEA18}" srcOrd="0" destOrd="0" presId="urn:microsoft.com/office/officeart/2005/8/layout/hProcess7"/>
    <dgm:cxn modelId="{D266C6F2-1FBD-496E-B183-9D6DF90B4C48}" type="presOf" srcId="{8AB37F6C-DEB3-4BC0-8105-B1B193A2410E}" destId="{E46CC565-8BD2-42A2-B6B7-2C5E12AAA627}" srcOrd="1" destOrd="0" presId="urn:microsoft.com/office/officeart/2005/8/layout/hProcess7"/>
    <dgm:cxn modelId="{07700DFE-C8B9-4DC3-8AAA-A6B4F450E27A}" type="presOf" srcId="{959E3005-75FF-46C1-A6F9-AEC9FADBB86C}" destId="{465B2F01-7D04-4C2B-807E-EC8CBC772A7E}" srcOrd="0" destOrd="1" presId="urn:microsoft.com/office/officeart/2005/8/layout/hProcess7"/>
    <dgm:cxn modelId="{CE5D94C6-CCA5-40C4-A595-715A86AACA11}" type="presParOf" srcId="{6902DA86-A081-459E-9603-46176340BAA6}" destId="{B3841261-270A-4C2C-A80B-1C418ECEB88D}" srcOrd="0" destOrd="0" presId="urn:microsoft.com/office/officeart/2005/8/layout/hProcess7"/>
    <dgm:cxn modelId="{57F7D683-268A-485B-BF46-C2C9BA44A542}" type="presParOf" srcId="{B3841261-270A-4C2C-A80B-1C418ECEB88D}" destId="{93DF8C41-179B-41CF-BD3A-D9438938DA01}" srcOrd="0" destOrd="0" presId="urn:microsoft.com/office/officeart/2005/8/layout/hProcess7"/>
    <dgm:cxn modelId="{29DDE6FF-6929-42A5-8D14-AE8E62F7E23E}" type="presParOf" srcId="{B3841261-270A-4C2C-A80B-1C418ECEB88D}" destId="{E46CC565-8BD2-42A2-B6B7-2C5E12AAA627}" srcOrd="1" destOrd="0" presId="urn:microsoft.com/office/officeart/2005/8/layout/hProcess7"/>
    <dgm:cxn modelId="{34725B1B-796D-4124-9A17-AC90AAF05692}" type="presParOf" srcId="{B3841261-270A-4C2C-A80B-1C418ECEB88D}" destId="{4A09E124-6D91-49FA-86B7-8EC0184862D9}" srcOrd="2" destOrd="0" presId="urn:microsoft.com/office/officeart/2005/8/layout/hProcess7"/>
    <dgm:cxn modelId="{A53A3621-2B7D-47C9-822B-9E4F51A7D6E1}" type="presParOf" srcId="{6902DA86-A081-459E-9603-46176340BAA6}" destId="{FB4DFC2E-F0FA-42CD-B8C6-9B4CBA15DEE1}" srcOrd="1" destOrd="0" presId="urn:microsoft.com/office/officeart/2005/8/layout/hProcess7"/>
    <dgm:cxn modelId="{482EACF6-C394-459C-BD97-C4AD93362CD0}" type="presParOf" srcId="{6902DA86-A081-459E-9603-46176340BAA6}" destId="{7A335154-DEC1-45E8-B155-8AFDCFF0FCB4}" srcOrd="2" destOrd="0" presId="urn:microsoft.com/office/officeart/2005/8/layout/hProcess7"/>
    <dgm:cxn modelId="{BB3FE133-3E1F-4F38-BF94-7F10DB7AE961}" type="presParOf" srcId="{7A335154-DEC1-45E8-B155-8AFDCFF0FCB4}" destId="{180BD101-E849-462F-95D4-A62AF67EB9B7}" srcOrd="0" destOrd="0" presId="urn:microsoft.com/office/officeart/2005/8/layout/hProcess7"/>
    <dgm:cxn modelId="{82E0DCC1-762E-49B4-9186-AC09693308AC}" type="presParOf" srcId="{7A335154-DEC1-45E8-B155-8AFDCFF0FCB4}" destId="{172D21A8-9ACD-48A4-8681-97C92D2777CA}" srcOrd="1" destOrd="0" presId="urn:microsoft.com/office/officeart/2005/8/layout/hProcess7"/>
    <dgm:cxn modelId="{EDCB0E51-775A-4F6C-98C0-49E439B7B02D}" type="presParOf" srcId="{7A335154-DEC1-45E8-B155-8AFDCFF0FCB4}" destId="{0A56E2C8-EC6E-43B1-A514-859035D087E9}" srcOrd="2" destOrd="0" presId="urn:microsoft.com/office/officeart/2005/8/layout/hProcess7"/>
    <dgm:cxn modelId="{A6C3D118-B18F-4FEA-A6AF-1AC38362AEE5}" type="presParOf" srcId="{6902DA86-A081-459E-9603-46176340BAA6}" destId="{92F5BA3A-113D-48CD-9506-0D1CF517BFE7}" srcOrd="3" destOrd="0" presId="urn:microsoft.com/office/officeart/2005/8/layout/hProcess7"/>
    <dgm:cxn modelId="{9DE8FDEB-87C3-458E-ADCA-77350B629BE5}" type="presParOf" srcId="{6902DA86-A081-459E-9603-46176340BAA6}" destId="{A00DE942-4876-415A-848E-052397F95841}" srcOrd="4" destOrd="0" presId="urn:microsoft.com/office/officeart/2005/8/layout/hProcess7"/>
    <dgm:cxn modelId="{CB19758A-BCBA-4341-B5D8-51BD5825003D}" type="presParOf" srcId="{A00DE942-4876-415A-848E-052397F95841}" destId="{1F3DD7D9-E035-4701-BFFA-5F68083FEA18}" srcOrd="0" destOrd="0" presId="urn:microsoft.com/office/officeart/2005/8/layout/hProcess7"/>
    <dgm:cxn modelId="{185AB377-B1A5-4815-803B-C313A6431B45}" type="presParOf" srcId="{A00DE942-4876-415A-848E-052397F95841}" destId="{49CA410B-B99A-42DC-B47B-69C1B30B545E}" srcOrd="1" destOrd="0" presId="urn:microsoft.com/office/officeart/2005/8/layout/hProcess7"/>
    <dgm:cxn modelId="{0FE834D7-C8FA-4C37-99AD-DCCDD7B612BD}" type="presParOf" srcId="{A00DE942-4876-415A-848E-052397F95841}" destId="{2A728B7A-31D7-4B9D-9490-B7B05D0F324E}" srcOrd="2" destOrd="0" presId="urn:microsoft.com/office/officeart/2005/8/layout/hProcess7"/>
    <dgm:cxn modelId="{EAF55C44-0D81-4DF2-A319-34280AA6FE76}" type="presParOf" srcId="{6902DA86-A081-459E-9603-46176340BAA6}" destId="{0EFE53AD-DF1C-42E3-9FD9-EB707B3BA606}" srcOrd="5" destOrd="0" presId="urn:microsoft.com/office/officeart/2005/8/layout/hProcess7"/>
    <dgm:cxn modelId="{AA59031C-C35B-4190-987A-456ABD6394A3}" type="presParOf" srcId="{6902DA86-A081-459E-9603-46176340BAA6}" destId="{9035F7E0-CC6D-4231-A85D-94FFCA41EA2D}" srcOrd="6" destOrd="0" presId="urn:microsoft.com/office/officeart/2005/8/layout/hProcess7"/>
    <dgm:cxn modelId="{B719F60C-77D7-4700-87C4-1CBDC655A954}" type="presParOf" srcId="{9035F7E0-CC6D-4231-A85D-94FFCA41EA2D}" destId="{8F13C2B6-9594-45D1-A456-ABCE4FD9D112}" srcOrd="0" destOrd="0" presId="urn:microsoft.com/office/officeart/2005/8/layout/hProcess7"/>
    <dgm:cxn modelId="{D3D85615-56B4-4BF5-8DB5-E6BC7EB5CBAF}" type="presParOf" srcId="{9035F7E0-CC6D-4231-A85D-94FFCA41EA2D}" destId="{FDFAB18F-1404-4C6F-8071-B2CF0F342B0C}" srcOrd="1" destOrd="0" presId="urn:microsoft.com/office/officeart/2005/8/layout/hProcess7"/>
    <dgm:cxn modelId="{F1B28216-E36D-4174-9262-B018F2CDE440}" type="presParOf" srcId="{9035F7E0-CC6D-4231-A85D-94FFCA41EA2D}" destId="{44E5657F-8B90-4847-8EF8-23532410A533}" srcOrd="2" destOrd="0" presId="urn:microsoft.com/office/officeart/2005/8/layout/hProcess7"/>
    <dgm:cxn modelId="{075A811B-0AFF-4177-B19B-8F144190B74B}" type="presParOf" srcId="{6902DA86-A081-459E-9603-46176340BAA6}" destId="{BC0116B9-6A5A-428F-A1BC-8EC31F5CCFCC}" srcOrd="7" destOrd="0" presId="urn:microsoft.com/office/officeart/2005/8/layout/hProcess7"/>
    <dgm:cxn modelId="{0D4406BA-C9DC-4F83-B8E9-A9FB1F52A701}" type="presParOf" srcId="{6902DA86-A081-459E-9603-46176340BAA6}" destId="{E1518317-237D-40CA-ACE7-B8B8179AABFD}" srcOrd="8" destOrd="0" presId="urn:microsoft.com/office/officeart/2005/8/layout/hProcess7"/>
    <dgm:cxn modelId="{D3B98C4A-D2EB-4071-95F1-1BF43ABA76B7}" type="presParOf" srcId="{E1518317-237D-40CA-ACE7-B8B8179AABFD}" destId="{9BECBE32-A845-405C-A414-9895DDD42D8F}" srcOrd="0" destOrd="0" presId="urn:microsoft.com/office/officeart/2005/8/layout/hProcess7"/>
    <dgm:cxn modelId="{6A4C6E4D-46BE-4BD3-8149-FF3814977DE5}" type="presParOf" srcId="{E1518317-237D-40CA-ACE7-B8B8179AABFD}" destId="{09CE56EE-A2CB-4197-90DC-EFE36E8523D5}" srcOrd="1" destOrd="0" presId="urn:microsoft.com/office/officeart/2005/8/layout/hProcess7"/>
    <dgm:cxn modelId="{C5677A08-6C40-4EA3-BABF-5F5DEC449ED1}" type="presParOf" srcId="{E1518317-237D-40CA-ACE7-B8B8179AABFD}" destId="{465B2F01-7D04-4C2B-807E-EC8CBC772A7E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5DEB460-810E-4D2C-BBC5-E7369F9186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77E2192-7632-4E34-BD16-D6E28307AE1A}" type="pres">
      <dgm:prSet presAssocID="{B5DEB460-810E-4D2C-BBC5-E7369F9186B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4174F791-73CC-4B5B-BA07-7B3F18728A7A}" type="presOf" srcId="{B5DEB460-810E-4D2C-BBC5-E7369F9186B1}" destId="{777E2192-7632-4E34-BD16-D6E28307AE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ABAA9F-8650-44BE-A030-93B1703E01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935CD753-B0FD-4759-A326-7621680082E7}" type="pres">
      <dgm:prSet presAssocID="{35ABAA9F-8650-44BE-A030-93B1703E0172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5239BF64-F215-445D-A6AE-F3C1BE1F6177}" type="presOf" srcId="{35ABAA9F-8650-44BE-A030-93B1703E0172}" destId="{935CD753-B0FD-4759-A326-7621680082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1B64C-2413-467B-8A71-005A03910393}">
      <dsp:nvSpPr>
        <dsp:cNvPr id="0" name=""/>
        <dsp:cNvSpPr/>
      </dsp:nvSpPr>
      <dsp:spPr>
        <a:xfrm>
          <a:off x="0" y="4178541"/>
          <a:ext cx="6096000" cy="39179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Lex ma największy udział na rynku administracji i przedsiębiorstw</a:t>
          </a:r>
        </a:p>
      </dsp:txBody>
      <dsp:txXfrm>
        <a:off x="0" y="4178541"/>
        <a:ext cx="6096000" cy="391790"/>
      </dsp:txXfrm>
    </dsp:sp>
    <dsp:sp modelId="{D069CF1E-8762-468A-9AFF-6635185ED0C1}">
      <dsp:nvSpPr>
        <dsp:cNvPr id="0" name=""/>
        <dsp:cNvSpPr/>
      </dsp:nvSpPr>
      <dsp:spPr>
        <a:xfrm rot="10800000">
          <a:off x="0" y="3581845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5714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5714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5714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 err="1"/>
            <a:t>Legalis</a:t>
          </a:r>
          <a:r>
            <a:rPr lang="pl-PL" sz="1300" kern="1200" dirty="0"/>
            <a:t> ma największy udział na rynku kancelarii prawnych</a:t>
          </a:r>
        </a:p>
      </dsp:txBody>
      <dsp:txXfrm rot="10800000">
        <a:off x="0" y="3581845"/>
        <a:ext cx="6096000" cy="391534"/>
      </dsp:txXfrm>
    </dsp:sp>
    <dsp:sp modelId="{C4A6F01B-BC03-4C9D-B4A4-2554B44A2E94}">
      <dsp:nvSpPr>
        <dsp:cNvPr id="0" name=""/>
        <dsp:cNvSpPr/>
      </dsp:nvSpPr>
      <dsp:spPr>
        <a:xfrm rot="10800000">
          <a:off x="0" y="2985149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1429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1429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1429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Wchłonięcie </a:t>
          </a:r>
          <a:r>
            <a:rPr lang="pl-PL" sz="1300" kern="1200" dirty="0" err="1"/>
            <a:t>LexisNexis</a:t>
          </a:r>
          <a:r>
            <a:rPr lang="pl-PL" sz="1300" kern="1200" dirty="0"/>
            <a:t> Polska przez Wolters Kluwer</a:t>
          </a:r>
        </a:p>
      </dsp:txBody>
      <dsp:txXfrm rot="10800000">
        <a:off x="0" y="2985149"/>
        <a:ext cx="6096000" cy="391534"/>
      </dsp:txXfrm>
    </dsp:sp>
    <dsp:sp modelId="{2CC0E976-6275-44C5-B1A1-A2A97ABD0F13}">
      <dsp:nvSpPr>
        <dsp:cNvPr id="0" name=""/>
        <dsp:cNvSpPr/>
      </dsp:nvSpPr>
      <dsp:spPr>
        <a:xfrm rot="10800000">
          <a:off x="0" y="2388453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7143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7143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7143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2 etapy rozwoju </a:t>
          </a:r>
          <a:r>
            <a:rPr lang="pl-PL" sz="1300" kern="1200" dirty="0" err="1"/>
            <a:t>Legalisa</a:t>
          </a:r>
          <a:endParaRPr lang="pl-PL" sz="1300" kern="1200" dirty="0"/>
        </a:p>
      </dsp:txBody>
      <dsp:txXfrm rot="10800000">
        <a:off x="0" y="2388453"/>
        <a:ext cx="6096000" cy="391534"/>
      </dsp:txXfrm>
    </dsp:sp>
    <dsp:sp modelId="{33847154-39CB-4445-87ED-5885CA0904AC}">
      <dsp:nvSpPr>
        <dsp:cNvPr id="0" name=""/>
        <dsp:cNvSpPr/>
      </dsp:nvSpPr>
      <dsp:spPr>
        <a:xfrm rot="10800000">
          <a:off x="0" y="1791756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2857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2857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2857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 err="1"/>
            <a:t>Legalis</a:t>
          </a:r>
          <a:r>
            <a:rPr lang="pl-PL" sz="1300" kern="1200" dirty="0"/>
            <a:t> debiutuje ostatni</a:t>
          </a:r>
        </a:p>
      </dsp:txBody>
      <dsp:txXfrm rot="10800000">
        <a:off x="0" y="1791756"/>
        <a:ext cx="6096000" cy="391534"/>
      </dsp:txXfrm>
    </dsp:sp>
    <dsp:sp modelId="{EA05D313-4BD5-4AC2-98C9-C7604F6AB0F7}">
      <dsp:nvSpPr>
        <dsp:cNvPr id="0" name=""/>
        <dsp:cNvSpPr/>
      </dsp:nvSpPr>
      <dsp:spPr>
        <a:xfrm rot="10800000">
          <a:off x="0" y="1195060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8571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8571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8571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 err="1"/>
            <a:t>LexPolonica</a:t>
          </a:r>
          <a:endParaRPr lang="pl-PL" sz="1300" kern="1200" dirty="0"/>
        </a:p>
      </dsp:txBody>
      <dsp:txXfrm rot="10800000">
        <a:off x="0" y="1195060"/>
        <a:ext cx="6096000" cy="391534"/>
      </dsp:txXfrm>
    </dsp:sp>
    <dsp:sp modelId="{170D036A-E156-41E5-80F5-981C2045F38E}">
      <dsp:nvSpPr>
        <dsp:cNvPr id="0" name=""/>
        <dsp:cNvSpPr/>
      </dsp:nvSpPr>
      <dsp:spPr>
        <a:xfrm rot="10800000">
          <a:off x="0" y="598364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4286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4286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4286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Polski Lex</a:t>
          </a:r>
        </a:p>
      </dsp:txBody>
      <dsp:txXfrm rot="10800000">
        <a:off x="0" y="598364"/>
        <a:ext cx="6096000" cy="391534"/>
      </dsp:txXfrm>
    </dsp:sp>
    <dsp:sp modelId="{F0304F62-27FF-4C61-A45F-3F71B034415E}">
      <dsp:nvSpPr>
        <dsp:cNvPr id="0" name=""/>
        <dsp:cNvSpPr/>
      </dsp:nvSpPr>
      <dsp:spPr>
        <a:xfrm rot="10800000">
          <a:off x="0" y="1668"/>
          <a:ext cx="6096000" cy="602573"/>
        </a:xfrm>
        <a:prstGeom prst="upArrowCallou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97000"/>
                <a:satMod val="100000"/>
                <a:lumMod val="10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shade val="100000"/>
                <a:satMod val="100000"/>
                <a:lumMod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ISAP budowany od 1974 r.</a:t>
          </a:r>
        </a:p>
      </dsp:txBody>
      <dsp:txXfrm rot="10800000">
        <a:off x="0" y="1668"/>
        <a:ext cx="6096000" cy="3915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FB310-ABF2-4F78-9191-5DA81ADF0C1F}">
      <dsp:nvSpPr>
        <dsp:cNvPr id="0" name=""/>
        <dsp:cNvSpPr/>
      </dsp:nvSpPr>
      <dsp:spPr>
        <a:xfrm>
          <a:off x="5348" y="43968"/>
          <a:ext cx="2431875" cy="60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Rozczłonkowanie przepisów</a:t>
          </a:r>
        </a:p>
      </dsp:txBody>
      <dsp:txXfrm>
        <a:off x="5348" y="43968"/>
        <a:ext cx="2431875" cy="403200"/>
      </dsp:txXfrm>
    </dsp:sp>
    <dsp:sp modelId="{FA7E47E0-DA53-463D-9CFF-E1AE6E36EC62}">
      <dsp:nvSpPr>
        <dsp:cNvPr id="0" name=""/>
        <dsp:cNvSpPr/>
      </dsp:nvSpPr>
      <dsp:spPr>
        <a:xfrm>
          <a:off x="503443" y="447168"/>
          <a:ext cx="2431875" cy="32760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Kluczowe przepisy pozakodeksowe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Kodeks cywilny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Ustawa o prawach konsumenta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Ustawa o świadczeniu usług drogą elektroniczną itp..</a:t>
          </a:r>
        </a:p>
      </dsp:txBody>
      <dsp:txXfrm>
        <a:off x="574670" y="518395"/>
        <a:ext cx="2289421" cy="3133546"/>
      </dsp:txXfrm>
    </dsp:sp>
    <dsp:sp modelId="{CB9D732A-B09A-4185-832C-0E76CB107B90}">
      <dsp:nvSpPr>
        <dsp:cNvPr id="0" name=""/>
        <dsp:cNvSpPr/>
      </dsp:nvSpPr>
      <dsp:spPr>
        <a:xfrm>
          <a:off x="2805887" y="-57164"/>
          <a:ext cx="781566" cy="605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2805887" y="63929"/>
        <a:ext cx="599926" cy="363280"/>
      </dsp:txXfrm>
    </dsp:sp>
    <dsp:sp modelId="{FFE95CF7-C50C-4CD1-94A6-0F6DAEE91F0F}">
      <dsp:nvSpPr>
        <dsp:cNvPr id="0" name=""/>
        <dsp:cNvSpPr/>
      </dsp:nvSpPr>
      <dsp:spPr>
        <a:xfrm>
          <a:off x="3911877" y="43968"/>
          <a:ext cx="2431875" cy="60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Luki istotne</a:t>
          </a:r>
        </a:p>
      </dsp:txBody>
      <dsp:txXfrm>
        <a:off x="3911877" y="43968"/>
        <a:ext cx="2431875" cy="403200"/>
      </dsp:txXfrm>
    </dsp:sp>
    <dsp:sp modelId="{70C25382-02B5-47D6-8C4D-71BFE1F97C54}">
      <dsp:nvSpPr>
        <dsp:cNvPr id="0" name=""/>
        <dsp:cNvSpPr/>
      </dsp:nvSpPr>
      <dsp:spPr>
        <a:xfrm>
          <a:off x="4409972" y="447168"/>
          <a:ext cx="2431875" cy="32760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Dużo nieistotnych przepisów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Rój pszczół w kodeksie cywilnym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Owoce w kodeksie cywilnym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Brak kluczowych przepisów: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Potwierdzenie transakcji, czy błąd w komunikacji elektronicznej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Dowody pozyskane nielegalnie w postępowaniu cywilnym</a:t>
          </a:r>
        </a:p>
      </dsp:txBody>
      <dsp:txXfrm>
        <a:off x="4481199" y="518395"/>
        <a:ext cx="2289421" cy="3133546"/>
      </dsp:txXfrm>
    </dsp:sp>
    <dsp:sp modelId="{8F35A766-5B87-492D-A4A7-FAB1BE5CEFAB}">
      <dsp:nvSpPr>
        <dsp:cNvPr id="0" name=""/>
        <dsp:cNvSpPr/>
      </dsp:nvSpPr>
      <dsp:spPr>
        <a:xfrm>
          <a:off x="6712416" y="-57164"/>
          <a:ext cx="781566" cy="605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6712416" y="63929"/>
        <a:ext cx="599926" cy="363280"/>
      </dsp:txXfrm>
    </dsp:sp>
    <dsp:sp modelId="{44A5E0D9-4685-42C1-83A8-282B71992E7B}">
      <dsp:nvSpPr>
        <dsp:cNvPr id="0" name=""/>
        <dsp:cNvSpPr/>
      </dsp:nvSpPr>
      <dsp:spPr>
        <a:xfrm>
          <a:off x="7818406" y="43968"/>
          <a:ext cx="2431875" cy="60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Transpozycja prawa UE</a:t>
          </a:r>
        </a:p>
      </dsp:txBody>
      <dsp:txXfrm>
        <a:off x="7818406" y="43968"/>
        <a:ext cx="2431875" cy="403200"/>
      </dsp:txXfrm>
    </dsp:sp>
    <dsp:sp modelId="{D275FF90-1D5D-4867-87B1-D1B6D325162A}">
      <dsp:nvSpPr>
        <dsp:cNvPr id="0" name=""/>
        <dsp:cNvSpPr/>
      </dsp:nvSpPr>
      <dsp:spPr>
        <a:xfrm>
          <a:off x="8316501" y="447168"/>
          <a:ext cx="2431875" cy="32760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Olbrzymie problemy z prawidłową implementacją dyrektyw unijnych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Z reguły dokonywana po czasie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Ogromna ilość błędów, co skutkuje koniecznością nowelizowania przepisów.</a:t>
          </a:r>
        </a:p>
      </dsp:txBody>
      <dsp:txXfrm>
        <a:off x="8387728" y="518395"/>
        <a:ext cx="2289421" cy="313354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DAE1C-AA11-4400-825B-BB732CCBB442}">
      <dsp:nvSpPr>
        <dsp:cNvPr id="0" name=""/>
        <dsp:cNvSpPr/>
      </dsp:nvSpPr>
      <dsp:spPr>
        <a:xfrm>
          <a:off x="0" y="89729"/>
          <a:ext cx="60960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Coraz powszechniej dostępne</a:t>
          </a:r>
        </a:p>
      </dsp:txBody>
      <dsp:txXfrm>
        <a:off x="26930" y="116659"/>
        <a:ext cx="6042140" cy="497795"/>
      </dsp:txXfrm>
    </dsp:sp>
    <dsp:sp modelId="{D8133DA8-426E-4C31-B9FC-2468F7E3B3D2}">
      <dsp:nvSpPr>
        <dsp:cNvPr id="0" name=""/>
        <dsp:cNvSpPr/>
      </dsp:nvSpPr>
      <dsp:spPr>
        <a:xfrm>
          <a:off x="0" y="641385"/>
          <a:ext cx="6096000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Europejskie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/>
            <a:t>Administracyjne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Powszechne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Sąd Najwyższy</a:t>
          </a:r>
        </a:p>
      </dsp:txBody>
      <dsp:txXfrm>
        <a:off x="0" y="641385"/>
        <a:ext cx="6096000" cy="1237860"/>
      </dsp:txXfrm>
    </dsp:sp>
    <dsp:sp modelId="{09D195CB-D512-427C-BD4E-BFD368AE8256}">
      <dsp:nvSpPr>
        <dsp:cNvPr id="0" name=""/>
        <dsp:cNvSpPr/>
      </dsp:nvSpPr>
      <dsp:spPr>
        <a:xfrm>
          <a:off x="0" y="1879244"/>
          <a:ext cx="60960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Mniejsza rola, niż w systemach </a:t>
          </a:r>
          <a:r>
            <a:rPr lang="pl-PL" sz="2300" kern="1200" dirty="0" err="1"/>
            <a:t>common</a:t>
          </a:r>
          <a:r>
            <a:rPr lang="pl-PL" sz="2300" kern="1200" dirty="0"/>
            <a:t> law</a:t>
          </a:r>
        </a:p>
      </dsp:txBody>
      <dsp:txXfrm>
        <a:off x="26930" y="1906174"/>
        <a:ext cx="6042140" cy="497795"/>
      </dsp:txXfrm>
    </dsp:sp>
    <dsp:sp modelId="{343BADD0-593F-4854-BC1A-BA78E76E048D}">
      <dsp:nvSpPr>
        <dsp:cNvPr id="0" name=""/>
        <dsp:cNvSpPr/>
      </dsp:nvSpPr>
      <dsp:spPr>
        <a:xfrm>
          <a:off x="0" y="2430900"/>
          <a:ext cx="6096000" cy="1499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Krótsze uzasadnienia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Merytorycznie często słabe albo zawiłe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Często </a:t>
          </a:r>
          <a:r>
            <a:rPr lang="pl-PL" sz="1800" i="1" kern="1200" dirty="0" err="1"/>
            <a:t>copy</a:t>
          </a:r>
          <a:r>
            <a:rPr lang="pl-PL" sz="1800" i="1" kern="1200" dirty="0"/>
            <a:t> and </a:t>
          </a:r>
          <a:r>
            <a:rPr lang="pl-PL" sz="1800" i="1" kern="1200" dirty="0" err="1"/>
            <a:t>paste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kern="1200" dirty="0"/>
            <a:t>Wyjątkiem orzecznictwo Trybunału luksemburskiego i strasburskiego</a:t>
          </a:r>
        </a:p>
      </dsp:txBody>
      <dsp:txXfrm>
        <a:off x="0" y="2430900"/>
        <a:ext cx="6096000" cy="1499715"/>
      </dsp:txXfrm>
    </dsp:sp>
    <dsp:sp modelId="{6F2DCF25-FD74-4E85-8018-5AF3B49E5FEC}">
      <dsp:nvSpPr>
        <dsp:cNvPr id="0" name=""/>
        <dsp:cNvSpPr/>
      </dsp:nvSpPr>
      <dsp:spPr>
        <a:xfrm>
          <a:off x="0" y="3930615"/>
          <a:ext cx="60960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Czy powstanie polski Ravel albo Lex Machina?</a:t>
          </a:r>
        </a:p>
      </dsp:txBody>
      <dsp:txXfrm>
        <a:off x="26930" y="3957545"/>
        <a:ext cx="6042140" cy="49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4C6A4-ED37-4ABC-A361-CE736D830A0A}">
      <dsp:nvSpPr>
        <dsp:cNvPr id="0" name=""/>
        <dsp:cNvSpPr/>
      </dsp:nvSpPr>
      <dsp:spPr>
        <a:xfrm>
          <a:off x="1321643" y="871880"/>
          <a:ext cx="2558051" cy="25584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Aplikacje internetowe</a:t>
          </a:r>
          <a:endParaRPr lang="en-GB" sz="1100" kern="1200" dirty="0"/>
        </a:p>
      </dsp:txBody>
      <dsp:txXfrm>
        <a:off x="1696261" y="1246562"/>
        <a:ext cx="1808815" cy="1809127"/>
      </dsp:txXfrm>
    </dsp:sp>
    <dsp:sp modelId="{5015FCF4-662F-42F3-8B76-0BA5AD19510F}">
      <dsp:nvSpPr>
        <dsp:cNvPr id="0" name=""/>
        <dsp:cNvSpPr/>
      </dsp:nvSpPr>
      <dsp:spPr>
        <a:xfrm>
          <a:off x="2108211" y="3240176"/>
          <a:ext cx="206218" cy="2061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6054D1-5272-4D2D-8636-5CE6A9F8DD65}">
      <dsp:nvSpPr>
        <dsp:cNvPr id="0" name=""/>
        <dsp:cNvSpPr/>
      </dsp:nvSpPr>
      <dsp:spPr>
        <a:xfrm>
          <a:off x="4044459" y="1910181"/>
          <a:ext cx="206218" cy="206197"/>
        </a:xfrm>
        <a:prstGeom prst="ellipse">
          <a:avLst/>
        </a:prstGeom>
        <a:solidFill>
          <a:schemeClr val="accent5">
            <a:hueOff val="-679645"/>
            <a:satOff val="4671"/>
            <a:lumOff val="-4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72708D-C8A1-46D6-BB9D-89545139842D}">
      <dsp:nvSpPr>
        <dsp:cNvPr id="0" name=""/>
        <dsp:cNvSpPr/>
      </dsp:nvSpPr>
      <dsp:spPr>
        <a:xfrm>
          <a:off x="3059019" y="3459632"/>
          <a:ext cx="284402" cy="284835"/>
        </a:xfrm>
        <a:prstGeom prst="ellipse">
          <a:avLst/>
        </a:prstGeom>
        <a:solidFill>
          <a:schemeClr val="accent5">
            <a:hueOff val="-1359290"/>
            <a:satOff val="9342"/>
            <a:lumOff val="-91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FC2C7D-6A2E-43FE-A974-88A664D93C01}">
      <dsp:nvSpPr>
        <dsp:cNvPr id="0" name=""/>
        <dsp:cNvSpPr/>
      </dsp:nvSpPr>
      <dsp:spPr>
        <a:xfrm>
          <a:off x="2165931" y="1159459"/>
          <a:ext cx="206218" cy="206197"/>
        </a:xfrm>
        <a:prstGeom prst="ellipse">
          <a:avLst/>
        </a:prstGeom>
        <a:solidFill>
          <a:schemeClr val="accent5">
            <a:hueOff val="-2038935"/>
            <a:satOff val="14013"/>
            <a:lumOff val="-137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81BD19-ADA9-491C-8FD1-EBA37D8159D6}">
      <dsp:nvSpPr>
        <dsp:cNvPr id="0" name=""/>
        <dsp:cNvSpPr/>
      </dsp:nvSpPr>
      <dsp:spPr>
        <a:xfrm>
          <a:off x="1516842" y="2339492"/>
          <a:ext cx="206218" cy="206197"/>
        </a:xfrm>
        <a:prstGeom prst="ellipse">
          <a:avLst/>
        </a:prstGeom>
        <a:solidFill>
          <a:schemeClr val="accent5">
            <a:hueOff val="-2718581"/>
            <a:satOff val="18684"/>
            <a:lumOff val="-18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396868-09A3-44DF-B439-653AE1D96C16}">
      <dsp:nvSpPr>
        <dsp:cNvPr id="0" name=""/>
        <dsp:cNvSpPr/>
      </dsp:nvSpPr>
      <dsp:spPr>
        <a:xfrm>
          <a:off x="521957" y="1333652"/>
          <a:ext cx="1040011" cy="1040130"/>
        </a:xfrm>
        <a:prstGeom prst="ellipse">
          <a:avLst/>
        </a:prstGeom>
        <a:solidFill>
          <a:schemeClr val="accent5">
            <a:hueOff val="-3398226"/>
            <a:satOff val="23354"/>
            <a:lumOff val="-22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Open </a:t>
          </a:r>
          <a:r>
            <a:rPr lang="pl-PL" sz="1100" kern="1200" dirty="0" err="1"/>
            <a:t>source</a:t>
          </a:r>
          <a:endParaRPr lang="en-GB" sz="1100" kern="1200" dirty="0"/>
        </a:p>
      </dsp:txBody>
      <dsp:txXfrm>
        <a:off x="674263" y="1485976"/>
        <a:ext cx="735399" cy="735482"/>
      </dsp:txXfrm>
    </dsp:sp>
    <dsp:sp modelId="{B709D9CB-D459-4C51-BEDC-B54649517E82}">
      <dsp:nvSpPr>
        <dsp:cNvPr id="0" name=""/>
        <dsp:cNvSpPr/>
      </dsp:nvSpPr>
      <dsp:spPr>
        <a:xfrm>
          <a:off x="2493886" y="1168603"/>
          <a:ext cx="284402" cy="284835"/>
        </a:xfrm>
        <a:prstGeom prst="ellipse">
          <a:avLst/>
        </a:prstGeom>
        <a:solidFill>
          <a:schemeClr val="accent5">
            <a:hueOff val="-4077871"/>
            <a:satOff val="28025"/>
            <a:lumOff val="-274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C9D242-E4B3-48FC-9D59-6D9614CC7E12}">
      <dsp:nvSpPr>
        <dsp:cNvPr id="0" name=""/>
        <dsp:cNvSpPr/>
      </dsp:nvSpPr>
      <dsp:spPr>
        <a:xfrm>
          <a:off x="620081" y="2678277"/>
          <a:ext cx="514233" cy="514350"/>
        </a:xfrm>
        <a:prstGeom prst="ellipse">
          <a:avLst/>
        </a:prstGeom>
        <a:solidFill>
          <a:schemeClr val="accent5">
            <a:hueOff val="-4757516"/>
            <a:satOff val="32696"/>
            <a:lumOff val="-320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C3CDF9-3747-42EC-8B30-6DEED80F7D83}">
      <dsp:nvSpPr>
        <dsp:cNvPr id="0" name=""/>
        <dsp:cNvSpPr/>
      </dsp:nvSpPr>
      <dsp:spPr>
        <a:xfrm>
          <a:off x="4142583" y="844448"/>
          <a:ext cx="1040011" cy="1040130"/>
        </a:xfrm>
        <a:prstGeom prst="ellipse">
          <a:avLst/>
        </a:prstGeom>
        <a:solidFill>
          <a:schemeClr val="accent5">
            <a:hueOff val="-5437161"/>
            <a:satOff val="37367"/>
            <a:lumOff val="-366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Języki obiektowe</a:t>
          </a:r>
          <a:endParaRPr lang="en-GB" sz="1100" kern="1200" dirty="0"/>
        </a:p>
      </dsp:txBody>
      <dsp:txXfrm>
        <a:off x="4294889" y="996772"/>
        <a:ext cx="735399" cy="735482"/>
      </dsp:txXfrm>
    </dsp:sp>
    <dsp:sp modelId="{DFC4609A-FD53-45C5-856C-CF233E6063B3}">
      <dsp:nvSpPr>
        <dsp:cNvPr id="0" name=""/>
        <dsp:cNvSpPr/>
      </dsp:nvSpPr>
      <dsp:spPr>
        <a:xfrm>
          <a:off x="3678198" y="1562252"/>
          <a:ext cx="284402" cy="284835"/>
        </a:xfrm>
        <a:prstGeom prst="ellipse">
          <a:avLst/>
        </a:prstGeom>
        <a:solidFill>
          <a:schemeClr val="accent5">
            <a:hueOff val="-6116806"/>
            <a:satOff val="42038"/>
            <a:lumOff val="-411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57DEC8-6589-43A4-8BE9-4138AE809283}">
      <dsp:nvSpPr>
        <dsp:cNvPr id="0" name=""/>
        <dsp:cNvSpPr/>
      </dsp:nvSpPr>
      <dsp:spPr>
        <a:xfrm>
          <a:off x="424357" y="3290468"/>
          <a:ext cx="206218" cy="206197"/>
        </a:xfrm>
        <a:prstGeom prst="ellipse">
          <a:avLst/>
        </a:prstGeom>
        <a:solidFill>
          <a:schemeClr val="accent5">
            <a:hueOff val="-6796452"/>
            <a:satOff val="46709"/>
            <a:lumOff val="-45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914E8E-6359-45F4-9536-4D094EBA660A}">
      <dsp:nvSpPr>
        <dsp:cNvPr id="0" name=""/>
        <dsp:cNvSpPr/>
      </dsp:nvSpPr>
      <dsp:spPr>
        <a:xfrm>
          <a:off x="2479194" y="2996946"/>
          <a:ext cx="206218" cy="206197"/>
        </a:xfrm>
        <a:prstGeom prst="ellipse">
          <a:avLst/>
        </a:prstGeom>
        <a:solidFill>
          <a:schemeClr val="accent5">
            <a:hueOff val="-7476096"/>
            <a:satOff val="51380"/>
            <a:lumOff val="-503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8D7342-6CF2-48E5-B2B4-01F521891669}">
      <dsp:nvSpPr>
        <dsp:cNvPr id="0" name=""/>
        <dsp:cNvSpPr/>
      </dsp:nvSpPr>
      <dsp:spPr>
        <a:xfrm>
          <a:off x="4631630" y="2641701"/>
          <a:ext cx="1040011" cy="1040130"/>
        </a:xfrm>
        <a:prstGeom prst="ellipse">
          <a:avLst/>
        </a:prstGeom>
        <a:solidFill>
          <a:schemeClr val="accent5">
            <a:hueOff val="-8155742"/>
            <a:satOff val="56051"/>
            <a:lumOff val="-549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 err="1"/>
            <a:t>Cloud</a:t>
          </a:r>
          <a:r>
            <a:rPr lang="pl-PL" sz="1100" kern="1200" dirty="0"/>
            <a:t> </a:t>
          </a:r>
          <a:r>
            <a:rPr lang="pl-PL" sz="1100" kern="1200" dirty="0" err="1"/>
            <a:t>computing</a:t>
          </a:r>
          <a:endParaRPr lang="en-GB" sz="1100" kern="1200" dirty="0"/>
        </a:p>
      </dsp:txBody>
      <dsp:txXfrm>
        <a:off x="4783936" y="2794025"/>
        <a:ext cx="735399" cy="735482"/>
      </dsp:txXfrm>
    </dsp:sp>
    <dsp:sp modelId="{6A201ECD-AC8A-4623-B069-DD7851A3FE65}">
      <dsp:nvSpPr>
        <dsp:cNvPr id="0" name=""/>
        <dsp:cNvSpPr/>
      </dsp:nvSpPr>
      <dsp:spPr>
        <a:xfrm>
          <a:off x="4338307" y="2605582"/>
          <a:ext cx="206218" cy="206197"/>
        </a:xfrm>
        <a:prstGeom prst="ellipse">
          <a:avLst/>
        </a:prstGeom>
        <a:solidFill>
          <a:schemeClr val="accent5">
            <a:hueOff val="-8835386"/>
            <a:satOff val="60722"/>
            <a:lumOff val="-59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FC9DA9-6CA3-49D7-977C-583F0768844F}">
      <dsp:nvSpPr>
        <dsp:cNvPr id="0" name=""/>
        <dsp:cNvSpPr/>
      </dsp:nvSpPr>
      <dsp:spPr>
        <a:xfrm>
          <a:off x="1646450" y="3531870"/>
          <a:ext cx="1040011" cy="1040130"/>
        </a:xfrm>
        <a:prstGeom prst="ellipse">
          <a:avLst/>
        </a:prstGeom>
        <a:solidFill>
          <a:schemeClr val="accent5">
            <a:hueOff val="-9515032"/>
            <a:satOff val="65392"/>
            <a:lumOff val="-64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Smartfony</a:t>
          </a:r>
          <a:endParaRPr lang="en-GB" sz="1100" kern="1200" dirty="0"/>
        </a:p>
      </dsp:txBody>
      <dsp:txXfrm>
        <a:off x="1798756" y="3684194"/>
        <a:ext cx="735399" cy="735482"/>
      </dsp:txXfrm>
    </dsp:sp>
    <dsp:sp modelId="{8B469046-1182-435A-A1CE-C545B92A5F67}">
      <dsp:nvSpPr>
        <dsp:cNvPr id="0" name=""/>
        <dsp:cNvSpPr/>
      </dsp:nvSpPr>
      <dsp:spPr>
        <a:xfrm>
          <a:off x="2575219" y="3496665"/>
          <a:ext cx="206218" cy="206197"/>
        </a:xfrm>
        <a:prstGeom prst="ellipse">
          <a:avLst/>
        </a:prstGeom>
        <a:solidFill>
          <a:schemeClr val="accent5">
            <a:hueOff val="-10194677"/>
            <a:satOff val="70063"/>
            <a:lumOff val="-686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CC00F8-A72A-4CC6-B91D-C5FD2E89E017}">
      <dsp:nvSpPr>
        <dsp:cNvPr id="0" name=""/>
        <dsp:cNvSpPr/>
      </dsp:nvSpPr>
      <dsp:spPr>
        <a:xfrm>
          <a:off x="2638187" y="0"/>
          <a:ext cx="1040011" cy="1040130"/>
        </a:xfrm>
        <a:prstGeom prst="ellipse">
          <a:avLst/>
        </a:prstGeom>
        <a:solidFill>
          <a:schemeClr val="accent5">
            <a:hueOff val="-10874323"/>
            <a:satOff val="74734"/>
            <a:lumOff val="-732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AI i Big Data</a:t>
          </a:r>
          <a:endParaRPr lang="en-GB" sz="1100" kern="1200" dirty="0"/>
        </a:p>
      </dsp:txBody>
      <dsp:txXfrm>
        <a:off x="2790493" y="152324"/>
        <a:ext cx="735399" cy="735482"/>
      </dsp:txXfrm>
    </dsp:sp>
    <dsp:sp modelId="{3B478054-F360-46C4-8B50-5D78C2D3BF1D}">
      <dsp:nvSpPr>
        <dsp:cNvPr id="0" name=""/>
        <dsp:cNvSpPr/>
      </dsp:nvSpPr>
      <dsp:spPr>
        <a:xfrm>
          <a:off x="1355750" y="1127455"/>
          <a:ext cx="206218" cy="206197"/>
        </a:xfrm>
        <a:prstGeom prst="ellipse">
          <a:avLst/>
        </a:prstGeom>
        <a:solidFill>
          <a:schemeClr val="accent5">
            <a:hueOff val="-11553967"/>
            <a:satOff val="79405"/>
            <a:lumOff val="-777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294A41-4237-496A-B2FF-CDFD98701178}">
      <dsp:nvSpPr>
        <dsp:cNvPr id="0" name=""/>
        <dsp:cNvSpPr/>
      </dsp:nvSpPr>
      <dsp:spPr>
        <a:xfrm>
          <a:off x="3756908" y="256032"/>
          <a:ext cx="206218" cy="206197"/>
        </a:xfrm>
        <a:prstGeom prst="ellipse">
          <a:avLst/>
        </a:prstGeom>
        <a:solidFill>
          <a:schemeClr val="accent5">
            <a:hueOff val="-12233612"/>
            <a:satOff val="84076"/>
            <a:lumOff val="-823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9E2AA-FF2A-40F9-BFE9-5095C654A444}">
      <dsp:nvSpPr>
        <dsp:cNvPr id="0" name=""/>
        <dsp:cNvSpPr/>
      </dsp:nvSpPr>
      <dsp:spPr>
        <a:xfrm>
          <a:off x="647700" y="0"/>
          <a:ext cx="2285999" cy="13716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Sztuczna inteligencja</a:t>
          </a:r>
        </a:p>
      </dsp:txBody>
      <dsp:txXfrm>
        <a:off x="647700" y="0"/>
        <a:ext cx="2285999" cy="1371600"/>
      </dsp:txXfrm>
    </dsp:sp>
    <dsp:sp modelId="{F2272B06-60CB-4DD6-94D5-FDDAFB5184CC}">
      <dsp:nvSpPr>
        <dsp:cNvPr id="0" name=""/>
        <dsp:cNvSpPr/>
      </dsp:nvSpPr>
      <dsp:spPr>
        <a:xfrm>
          <a:off x="3162300" y="0"/>
          <a:ext cx="2285999" cy="13716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Informacja publiczna</a:t>
          </a:r>
        </a:p>
      </dsp:txBody>
      <dsp:txXfrm>
        <a:off x="3162300" y="0"/>
        <a:ext cx="2285999" cy="1371600"/>
      </dsp:txXfrm>
    </dsp:sp>
    <dsp:sp modelId="{B0C4E579-A605-4826-A567-D9D39E3A243E}">
      <dsp:nvSpPr>
        <dsp:cNvPr id="0" name=""/>
        <dsp:cNvSpPr/>
      </dsp:nvSpPr>
      <dsp:spPr>
        <a:xfrm>
          <a:off x="647700" y="1600199"/>
          <a:ext cx="2285999" cy="13716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Webowość</a:t>
          </a:r>
        </a:p>
      </dsp:txBody>
      <dsp:txXfrm>
        <a:off x="647700" y="1600199"/>
        <a:ext cx="2285999" cy="1371600"/>
      </dsp:txXfrm>
    </dsp:sp>
    <dsp:sp modelId="{AE9D2D7C-0323-462F-BD99-DA296E7EE240}">
      <dsp:nvSpPr>
        <dsp:cNvPr id="0" name=""/>
        <dsp:cNvSpPr/>
      </dsp:nvSpPr>
      <dsp:spPr>
        <a:xfrm>
          <a:off x="3162300" y="1600199"/>
          <a:ext cx="2285999" cy="13716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Dane osobowe</a:t>
          </a:r>
        </a:p>
      </dsp:txBody>
      <dsp:txXfrm>
        <a:off x="3162300" y="1600199"/>
        <a:ext cx="2285999" cy="1371600"/>
      </dsp:txXfrm>
    </dsp:sp>
    <dsp:sp modelId="{A2A1ECD9-A970-4004-B1ED-ED8797FAD487}">
      <dsp:nvSpPr>
        <dsp:cNvPr id="0" name=""/>
        <dsp:cNvSpPr/>
      </dsp:nvSpPr>
      <dsp:spPr>
        <a:xfrm>
          <a:off x="647700" y="3200400"/>
          <a:ext cx="2285999" cy="13716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Zmiany technologiczne</a:t>
          </a:r>
        </a:p>
      </dsp:txBody>
      <dsp:txXfrm>
        <a:off x="647700" y="3200400"/>
        <a:ext cx="2285999" cy="1371600"/>
      </dsp:txXfrm>
    </dsp:sp>
    <dsp:sp modelId="{4BCDF1E5-4B28-4017-BDEC-E57E01B3B874}">
      <dsp:nvSpPr>
        <dsp:cNvPr id="0" name=""/>
        <dsp:cNvSpPr/>
      </dsp:nvSpPr>
      <dsp:spPr>
        <a:xfrm>
          <a:off x="3162300" y="3200400"/>
          <a:ext cx="2285999" cy="13716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 err="1"/>
            <a:t>Cyberbezpieczeństwo</a:t>
          </a:r>
          <a:endParaRPr lang="pl-PL" sz="1900" kern="1200" dirty="0"/>
        </a:p>
      </dsp:txBody>
      <dsp:txXfrm>
        <a:off x="3162300" y="3200400"/>
        <a:ext cx="2285999" cy="1371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D56AE-FDBB-4640-B1E9-45E5432E94FE}">
      <dsp:nvSpPr>
        <dsp:cNvPr id="0" name=""/>
        <dsp:cNvSpPr/>
      </dsp:nvSpPr>
      <dsp:spPr>
        <a:xfrm>
          <a:off x="1270520" y="383268"/>
          <a:ext cx="5517489" cy="5517489"/>
        </a:xfrm>
        <a:prstGeom prst="pie">
          <a:avLst>
            <a:gd name="adj1" fmla="val 16200000"/>
            <a:gd name="adj2" fmla="val 19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44.000 obowiązujących aktów z Dziennika Ustaw</a:t>
          </a:r>
          <a:endParaRPr lang="en-GB" sz="1800" kern="1200" dirty="0"/>
        </a:p>
      </dsp:txBody>
      <dsp:txXfrm>
        <a:off x="4088381" y="974428"/>
        <a:ext cx="1609267" cy="1182319"/>
      </dsp:txXfrm>
    </dsp:sp>
    <dsp:sp modelId="{0791FCC1-7661-4CC5-9D95-C666A2F5F283}">
      <dsp:nvSpPr>
        <dsp:cNvPr id="0" name=""/>
        <dsp:cNvSpPr/>
      </dsp:nvSpPr>
      <dsp:spPr>
        <a:xfrm>
          <a:off x="1106309" y="667681"/>
          <a:ext cx="5517489" cy="5517489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37.000 obowiązujących aktów  prawa europejskiego</a:t>
          </a:r>
          <a:endParaRPr lang="en-GB" sz="1800" kern="1200" dirty="0"/>
        </a:p>
      </dsp:txBody>
      <dsp:txXfrm>
        <a:off x="4883162" y="2868109"/>
        <a:ext cx="1668383" cy="1116634"/>
      </dsp:txXfrm>
    </dsp:sp>
    <dsp:sp modelId="{D14D744E-3631-47B0-BCD7-7929B2238DE0}">
      <dsp:nvSpPr>
        <dsp:cNvPr id="0" name=""/>
        <dsp:cNvSpPr/>
      </dsp:nvSpPr>
      <dsp:spPr>
        <a:xfrm>
          <a:off x="1106309" y="667681"/>
          <a:ext cx="5517489" cy="5517489"/>
        </a:xfrm>
        <a:prstGeom prst="pie">
          <a:avLst>
            <a:gd name="adj1" fmla="val 1800000"/>
            <a:gd name="adj2" fmla="val 54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28.000 obowiązujących przepisów ministerialnych</a:t>
          </a:r>
          <a:endParaRPr lang="en-GB" sz="1800" kern="1200" dirty="0"/>
        </a:p>
      </dsp:txBody>
      <dsp:txXfrm>
        <a:off x="3924170" y="4411692"/>
        <a:ext cx="1609267" cy="1182319"/>
      </dsp:txXfrm>
    </dsp:sp>
    <dsp:sp modelId="{EE483392-C220-4181-BD8F-8A0706A4477A}">
      <dsp:nvSpPr>
        <dsp:cNvPr id="0" name=""/>
        <dsp:cNvSpPr/>
      </dsp:nvSpPr>
      <dsp:spPr>
        <a:xfrm>
          <a:off x="1106309" y="667681"/>
          <a:ext cx="5517489" cy="5517489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Setki tysięcy aktów prawa miejscowego</a:t>
          </a:r>
          <a:endParaRPr lang="en-GB" sz="1800" kern="1200" dirty="0"/>
        </a:p>
      </dsp:txBody>
      <dsp:txXfrm>
        <a:off x="2196670" y="4411692"/>
        <a:ext cx="1609267" cy="1182319"/>
      </dsp:txXfrm>
    </dsp:sp>
    <dsp:sp modelId="{3E950FD5-7665-491D-A132-F945C3D77D30}">
      <dsp:nvSpPr>
        <dsp:cNvPr id="0" name=""/>
        <dsp:cNvSpPr/>
      </dsp:nvSpPr>
      <dsp:spPr>
        <a:xfrm>
          <a:off x="1106309" y="667681"/>
          <a:ext cx="5517489" cy="5517489"/>
        </a:xfrm>
        <a:prstGeom prst="pie">
          <a:avLst>
            <a:gd name="adj1" fmla="val 9000000"/>
            <a:gd name="adj2" fmla="val 126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Setki tysięcy interpretacji urzędowych</a:t>
          </a:r>
          <a:endParaRPr lang="en-GB" sz="1800" kern="1200" dirty="0"/>
        </a:p>
      </dsp:txBody>
      <dsp:txXfrm>
        <a:off x="1191699" y="2868109"/>
        <a:ext cx="1668383" cy="1116634"/>
      </dsp:txXfrm>
    </dsp:sp>
    <dsp:sp modelId="{C69E7FF8-F615-44B4-B9A5-7EAE1A18303A}">
      <dsp:nvSpPr>
        <dsp:cNvPr id="0" name=""/>
        <dsp:cNvSpPr/>
      </dsp:nvSpPr>
      <dsp:spPr>
        <a:xfrm>
          <a:off x="1106309" y="667681"/>
          <a:ext cx="5517489" cy="5517489"/>
        </a:xfrm>
        <a:prstGeom prst="pie">
          <a:avLst>
            <a:gd name="adj1" fmla="val 126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Miliony orzeczeń sądowych</a:t>
          </a:r>
          <a:endParaRPr lang="en-GB" sz="1800" kern="1200" dirty="0"/>
        </a:p>
      </dsp:txBody>
      <dsp:txXfrm>
        <a:off x="2196670" y="1258841"/>
        <a:ext cx="1609267" cy="1182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B02F6-1DFB-4015-99FD-D1A6484E9A9D}">
      <dsp:nvSpPr>
        <dsp:cNvPr id="0" name=""/>
        <dsp:cNvSpPr/>
      </dsp:nvSpPr>
      <dsp:spPr>
        <a:xfrm>
          <a:off x="2034" y="97452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cywilny</a:t>
          </a:r>
          <a:endParaRPr lang="en-GB" sz="1500" kern="1200"/>
        </a:p>
      </dsp:txBody>
      <dsp:txXfrm>
        <a:off x="2034" y="97452"/>
        <a:ext cx="1614061" cy="968436"/>
      </dsp:txXfrm>
    </dsp:sp>
    <dsp:sp modelId="{62A77E5B-B0CC-4DFE-A513-7351BAB5A683}">
      <dsp:nvSpPr>
        <dsp:cNvPr id="0" name=""/>
        <dsp:cNvSpPr/>
      </dsp:nvSpPr>
      <dsp:spPr>
        <a:xfrm>
          <a:off x="1777501" y="97452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 dirty="0" err="1"/>
            <a:t>Kodeks</a:t>
          </a:r>
          <a:r>
            <a:rPr lang="en-GB" sz="1500" b="0" i="0" u="none" kern="1200" dirty="0"/>
            <a:t> </a:t>
          </a:r>
          <a:r>
            <a:rPr lang="en-GB" sz="1500" b="0" i="0" u="none" kern="1200" dirty="0" err="1"/>
            <a:t>postępowania</a:t>
          </a:r>
          <a:r>
            <a:rPr lang="en-GB" sz="1500" b="0" i="0" u="none" kern="1200" dirty="0"/>
            <a:t> </a:t>
          </a:r>
          <a:r>
            <a:rPr lang="en-GB" sz="1500" b="0" i="0" u="none" kern="1200" dirty="0" err="1"/>
            <a:t>cywilnego</a:t>
          </a:r>
          <a:endParaRPr lang="en-GB" sz="1500" kern="1200" dirty="0"/>
        </a:p>
      </dsp:txBody>
      <dsp:txXfrm>
        <a:off x="1777501" y="97452"/>
        <a:ext cx="1614061" cy="968436"/>
      </dsp:txXfrm>
    </dsp:sp>
    <dsp:sp modelId="{FB5B9D95-7F57-4703-9B21-6DB3EB22CD93}">
      <dsp:nvSpPr>
        <dsp:cNvPr id="0" name=""/>
        <dsp:cNvSpPr/>
      </dsp:nvSpPr>
      <dsp:spPr>
        <a:xfrm>
          <a:off x="3552969" y="97452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spółek handlowych</a:t>
          </a:r>
          <a:endParaRPr lang="en-GB" sz="1500" kern="1200"/>
        </a:p>
      </dsp:txBody>
      <dsp:txXfrm>
        <a:off x="3552969" y="97452"/>
        <a:ext cx="1614061" cy="968436"/>
      </dsp:txXfrm>
    </dsp:sp>
    <dsp:sp modelId="{328E365B-EBA1-4BF7-8B5C-2B5D47B7F39E}">
      <dsp:nvSpPr>
        <dsp:cNvPr id="0" name=""/>
        <dsp:cNvSpPr/>
      </dsp:nvSpPr>
      <dsp:spPr>
        <a:xfrm>
          <a:off x="5328436" y="97452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pracy</a:t>
          </a:r>
          <a:endParaRPr lang="en-GB" sz="1500" kern="1200"/>
        </a:p>
      </dsp:txBody>
      <dsp:txXfrm>
        <a:off x="5328436" y="97452"/>
        <a:ext cx="1614061" cy="968436"/>
      </dsp:txXfrm>
    </dsp:sp>
    <dsp:sp modelId="{897D3F8C-1BC5-425A-BA5A-E779DE2A19D3}">
      <dsp:nvSpPr>
        <dsp:cNvPr id="0" name=""/>
        <dsp:cNvSpPr/>
      </dsp:nvSpPr>
      <dsp:spPr>
        <a:xfrm>
          <a:off x="2034" y="1227294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postępowania karnego</a:t>
          </a:r>
          <a:endParaRPr lang="en-GB" sz="1500" kern="1200"/>
        </a:p>
      </dsp:txBody>
      <dsp:txXfrm>
        <a:off x="2034" y="1227294"/>
        <a:ext cx="1614061" cy="968436"/>
      </dsp:txXfrm>
    </dsp:sp>
    <dsp:sp modelId="{C47197BE-AEF6-49DF-A22C-ACA7B49116DB}">
      <dsp:nvSpPr>
        <dsp:cNvPr id="0" name=""/>
        <dsp:cNvSpPr/>
      </dsp:nvSpPr>
      <dsp:spPr>
        <a:xfrm>
          <a:off x="1777501" y="1227294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karny</a:t>
          </a:r>
          <a:endParaRPr lang="en-GB" sz="1500" kern="1200"/>
        </a:p>
      </dsp:txBody>
      <dsp:txXfrm>
        <a:off x="1777501" y="1227294"/>
        <a:ext cx="1614061" cy="968436"/>
      </dsp:txXfrm>
    </dsp:sp>
    <dsp:sp modelId="{AC7346CF-835C-42B1-903E-73F44B38FCA4}">
      <dsp:nvSpPr>
        <dsp:cNvPr id="0" name=""/>
        <dsp:cNvSpPr/>
      </dsp:nvSpPr>
      <dsp:spPr>
        <a:xfrm>
          <a:off x="3552969" y="1227294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postępowania administracyjnego</a:t>
          </a:r>
          <a:endParaRPr lang="en-GB" sz="1500" kern="1200"/>
        </a:p>
      </dsp:txBody>
      <dsp:txXfrm>
        <a:off x="3552969" y="1227294"/>
        <a:ext cx="1614061" cy="968436"/>
      </dsp:txXfrm>
    </dsp:sp>
    <dsp:sp modelId="{F3F074DA-A7BB-4B72-B4C4-AF1FD0A2B8A8}">
      <dsp:nvSpPr>
        <dsp:cNvPr id="0" name=""/>
        <dsp:cNvSpPr/>
      </dsp:nvSpPr>
      <dsp:spPr>
        <a:xfrm>
          <a:off x="5328436" y="1227294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Prawo upadłościowe</a:t>
          </a:r>
          <a:endParaRPr lang="en-GB" sz="1500" kern="1200"/>
        </a:p>
      </dsp:txBody>
      <dsp:txXfrm>
        <a:off x="5328436" y="1227294"/>
        <a:ext cx="1614061" cy="968436"/>
      </dsp:txXfrm>
    </dsp:sp>
    <dsp:sp modelId="{42DF6621-9815-48D8-A538-9BEEB6EF7D88}">
      <dsp:nvSpPr>
        <dsp:cNvPr id="0" name=""/>
        <dsp:cNvSpPr/>
      </dsp:nvSpPr>
      <dsp:spPr>
        <a:xfrm>
          <a:off x="2034" y="2357137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kosztach sądowych w sprawach cywilnych</a:t>
          </a:r>
          <a:endParaRPr lang="pl-PL" sz="1500" kern="1200"/>
        </a:p>
      </dsp:txBody>
      <dsp:txXfrm>
        <a:off x="2034" y="2357137"/>
        <a:ext cx="1614061" cy="968436"/>
      </dsp:txXfrm>
    </dsp:sp>
    <dsp:sp modelId="{712401C4-B752-4243-91C8-3392BB62E59E}">
      <dsp:nvSpPr>
        <dsp:cNvPr id="0" name=""/>
        <dsp:cNvSpPr/>
      </dsp:nvSpPr>
      <dsp:spPr>
        <a:xfrm>
          <a:off x="1777501" y="2357137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Ordynacja podatkowa</a:t>
          </a:r>
          <a:endParaRPr lang="en-GB" sz="1500" kern="1200"/>
        </a:p>
      </dsp:txBody>
      <dsp:txXfrm>
        <a:off x="1777501" y="2357137"/>
        <a:ext cx="1614061" cy="968436"/>
      </dsp:txXfrm>
    </dsp:sp>
    <dsp:sp modelId="{15BA33D4-5A99-4C44-B78D-EC4119014DDD}">
      <dsp:nvSpPr>
        <dsp:cNvPr id="0" name=""/>
        <dsp:cNvSpPr/>
      </dsp:nvSpPr>
      <dsp:spPr>
        <a:xfrm>
          <a:off x="3552969" y="2357137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Prawo budowlane</a:t>
          </a:r>
          <a:endParaRPr lang="en-GB" sz="1500" kern="1200"/>
        </a:p>
      </dsp:txBody>
      <dsp:txXfrm>
        <a:off x="3552969" y="2357137"/>
        <a:ext cx="1614061" cy="968436"/>
      </dsp:txXfrm>
    </dsp:sp>
    <dsp:sp modelId="{420E00A6-3CE8-4274-B3AF-04991241B3D8}">
      <dsp:nvSpPr>
        <dsp:cNvPr id="0" name=""/>
        <dsp:cNvSpPr/>
      </dsp:nvSpPr>
      <dsp:spPr>
        <a:xfrm>
          <a:off x="5328436" y="2357137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Prawo zamówień publicznych</a:t>
          </a:r>
          <a:endParaRPr lang="en-GB" sz="1500" kern="1200"/>
        </a:p>
      </dsp:txBody>
      <dsp:txXfrm>
        <a:off x="5328436" y="2357137"/>
        <a:ext cx="1614061" cy="968436"/>
      </dsp:txXfrm>
    </dsp:sp>
    <dsp:sp modelId="{83697B3E-200A-46C3-BC23-4F02FC6F532A}">
      <dsp:nvSpPr>
        <dsp:cNvPr id="0" name=""/>
        <dsp:cNvSpPr/>
      </dsp:nvSpPr>
      <dsp:spPr>
        <a:xfrm>
          <a:off x="2034" y="3486980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podatku od towarów i usług</a:t>
          </a:r>
          <a:endParaRPr lang="pl-PL" sz="1500" kern="1200"/>
        </a:p>
      </dsp:txBody>
      <dsp:txXfrm>
        <a:off x="2034" y="3486980"/>
        <a:ext cx="1614061" cy="968436"/>
      </dsp:txXfrm>
    </dsp:sp>
    <dsp:sp modelId="{2D7EB9BC-4C68-43D6-B195-693E916DE476}">
      <dsp:nvSpPr>
        <dsp:cNvPr id="0" name=""/>
        <dsp:cNvSpPr/>
      </dsp:nvSpPr>
      <dsp:spPr>
        <a:xfrm>
          <a:off x="1777501" y="3486980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u="none" kern="1200"/>
            <a:t>Kodeks rodzinny i opiekuńczy</a:t>
          </a:r>
          <a:endParaRPr lang="en-GB" sz="1500" kern="1200"/>
        </a:p>
      </dsp:txBody>
      <dsp:txXfrm>
        <a:off x="1777501" y="3486980"/>
        <a:ext cx="1614061" cy="968436"/>
      </dsp:txXfrm>
    </dsp:sp>
    <dsp:sp modelId="{AC31811A-9E34-44EC-8191-8032C55D0A44}">
      <dsp:nvSpPr>
        <dsp:cNvPr id="0" name=""/>
        <dsp:cNvSpPr/>
      </dsp:nvSpPr>
      <dsp:spPr>
        <a:xfrm>
          <a:off x="3552969" y="3486980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Prawo o postępowaniu przed sądami administracyjnymi</a:t>
          </a:r>
          <a:endParaRPr lang="pl-PL" sz="1500" kern="1200"/>
        </a:p>
      </dsp:txBody>
      <dsp:txXfrm>
        <a:off x="3552969" y="3486980"/>
        <a:ext cx="1614061" cy="968436"/>
      </dsp:txXfrm>
    </dsp:sp>
    <dsp:sp modelId="{3ED85652-4807-482F-B0CF-31E3C56B03BB}">
      <dsp:nvSpPr>
        <dsp:cNvPr id="0" name=""/>
        <dsp:cNvSpPr/>
      </dsp:nvSpPr>
      <dsp:spPr>
        <a:xfrm>
          <a:off x="5328436" y="3486980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podatku dochodowym od osób fizycznych</a:t>
          </a:r>
          <a:endParaRPr lang="pl-PL" sz="1500" kern="1200"/>
        </a:p>
      </dsp:txBody>
      <dsp:txXfrm>
        <a:off x="5328436" y="3486980"/>
        <a:ext cx="1614061" cy="968436"/>
      </dsp:txXfrm>
    </dsp:sp>
    <dsp:sp modelId="{79824B06-83F6-4783-851A-B97F501A57A4}">
      <dsp:nvSpPr>
        <dsp:cNvPr id="0" name=""/>
        <dsp:cNvSpPr/>
      </dsp:nvSpPr>
      <dsp:spPr>
        <a:xfrm>
          <a:off x="2034" y="4616823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podatku dochodowym od osób prawnych</a:t>
          </a:r>
          <a:endParaRPr lang="pl-PL" sz="1500" kern="1200"/>
        </a:p>
      </dsp:txBody>
      <dsp:txXfrm>
        <a:off x="2034" y="4616823"/>
        <a:ext cx="1614061" cy="968436"/>
      </dsp:txXfrm>
    </dsp:sp>
    <dsp:sp modelId="{162E12A1-AE54-4B10-A2E5-667848B1C879}">
      <dsp:nvSpPr>
        <dsp:cNvPr id="0" name=""/>
        <dsp:cNvSpPr/>
      </dsp:nvSpPr>
      <dsp:spPr>
        <a:xfrm>
          <a:off x="1777501" y="4616823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prawie autorskim i prawach pokrewnych</a:t>
          </a:r>
          <a:endParaRPr lang="pl-PL" sz="1500" kern="1200"/>
        </a:p>
      </dsp:txBody>
      <dsp:txXfrm>
        <a:off x="1777501" y="4616823"/>
        <a:ext cx="1614061" cy="968436"/>
      </dsp:txXfrm>
    </dsp:sp>
    <dsp:sp modelId="{4703BC55-70DE-46A2-8035-340497C44770}">
      <dsp:nvSpPr>
        <dsp:cNvPr id="0" name=""/>
        <dsp:cNvSpPr/>
      </dsp:nvSpPr>
      <dsp:spPr>
        <a:xfrm>
          <a:off x="3552969" y="4616823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księgach wieczystych i hipotece</a:t>
          </a:r>
          <a:endParaRPr lang="pl-PL" sz="1500" kern="1200"/>
        </a:p>
      </dsp:txBody>
      <dsp:txXfrm>
        <a:off x="3552969" y="4616823"/>
        <a:ext cx="1614061" cy="968436"/>
      </dsp:txXfrm>
    </dsp:sp>
    <dsp:sp modelId="{BDD46E08-C747-4640-888E-4F0DEB109B16}">
      <dsp:nvSpPr>
        <dsp:cNvPr id="0" name=""/>
        <dsp:cNvSpPr/>
      </dsp:nvSpPr>
      <dsp:spPr>
        <a:xfrm>
          <a:off x="5328436" y="4616823"/>
          <a:ext cx="1614061" cy="9684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u="none" kern="1200"/>
            <a:t>Ustawa o ochronie danych osobowych</a:t>
          </a:r>
          <a:endParaRPr lang="pl-PL" sz="1500" kern="1200"/>
        </a:p>
      </dsp:txBody>
      <dsp:txXfrm>
        <a:off x="5328436" y="4616823"/>
        <a:ext cx="1614061" cy="9684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0BEB3-2281-467C-B960-3C2588D28075}">
      <dsp:nvSpPr>
        <dsp:cNvPr id="0" name=""/>
        <dsp:cNvSpPr/>
      </dsp:nvSpPr>
      <dsp:spPr>
        <a:xfrm>
          <a:off x="3150" y="258957"/>
          <a:ext cx="2499400" cy="14996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KPA</a:t>
          </a:r>
        </a:p>
      </dsp:txBody>
      <dsp:txXfrm>
        <a:off x="3150" y="258957"/>
        <a:ext cx="2499400" cy="1499640"/>
      </dsp:txXfrm>
    </dsp:sp>
    <dsp:sp modelId="{91E979E7-E733-4CDA-B766-637B6B8E1500}">
      <dsp:nvSpPr>
        <dsp:cNvPr id="0" name=""/>
        <dsp:cNvSpPr/>
      </dsp:nvSpPr>
      <dsp:spPr>
        <a:xfrm>
          <a:off x="2752491" y="258957"/>
          <a:ext cx="2499400" cy="14996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Ochrona danych osobowych</a:t>
          </a:r>
        </a:p>
      </dsp:txBody>
      <dsp:txXfrm>
        <a:off x="2752491" y="258957"/>
        <a:ext cx="2499400" cy="1499640"/>
      </dsp:txXfrm>
    </dsp:sp>
    <dsp:sp modelId="{A83C68B8-EA79-4EF0-A0C6-33EE2D02E105}">
      <dsp:nvSpPr>
        <dsp:cNvPr id="0" name=""/>
        <dsp:cNvSpPr/>
      </dsp:nvSpPr>
      <dsp:spPr>
        <a:xfrm>
          <a:off x="5501832" y="258957"/>
          <a:ext cx="2499400" cy="149964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Prawo oświatowe</a:t>
          </a:r>
        </a:p>
      </dsp:txBody>
      <dsp:txXfrm>
        <a:off x="5501832" y="258957"/>
        <a:ext cx="2499400" cy="1499640"/>
      </dsp:txXfrm>
    </dsp:sp>
    <dsp:sp modelId="{A4FAA9DB-66F7-42D0-A859-EDC2DDA26A4B}">
      <dsp:nvSpPr>
        <dsp:cNvPr id="0" name=""/>
        <dsp:cNvSpPr/>
      </dsp:nvSpPr>
      <dsp:spPr>
        <a:xfrm>
          <a:off x="8251173" y="258957"/>
          <a:ext cx="2499400" cy="14996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Postępowanie egzekucyjne w administracji</a:t>
          </a:r>
        </a:p>
      </dsp:txBody>
      <dsp:txXfrm>
        <a:off x="8251173" y="258957"/>
        <a:ext cx="2499400" cy="1499640"/>
      </dsp:txXfrm>
    </dsp:sp>
    <dsp:sp modelId="{C1A9695B-03B9-4C3E-AADF-4D59D207DEB9}">
      <dsp:nvSpPr>
        <dsp:cNvPr id="0" name=""/>
        <dsp:cNvSpPr/>
      </dsp:nvSpPr>
      <dsp:spPr>
        <a:xfrm>
          <a:off x="1377821" y="2008538"/>
          <a:ext cx="2499400" cy="149964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Podatki</a:t>
          </a:r>
        </a:p>
      </dsp:txBody>
      <dsp:txXfrm>
        <a:off x="1377821" y="2008538"/>
        <a:ext cx="2499400" cy="1499640"/>
      </dsp:txXfrm>
    </dsp:sp>
    <dsp:sp modelId="{F2011998-C065-4553-8C4E-7D19E7024A9C}">
      <dsp:nvSpPr>
        <dsp:cNvPr id="0" name=""/>
        <dsp:cNvSpPr/>
      </dsp:nvSpPr>
      <dsp:spPr>
        <a:xfrm>
          <a:off x="4127162" y="2008538"/>
          <a:ext cx="2499400" cy="14996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Zamówienia publiczne</a:t>
          </a:r>
        </a:p>
      </dsp:txBody>
      <dsp:txXfrm>
        <a:off x="4127162" y="2008538"/>
        <a:ext cx="2499400" cy="1499640"/>
      </dsp:txXfrm>
    </dsp:sp>
    <dsp:sp modelId="{C3500AB2-84C8-46A9-8150-809307718C4D}">
      <dsp:nvSpPr>
        <dsp:cNvPr id="0" name=""/>
        <dsp:cNvSpPr/>
      </dsp:nvSpPr>
      <dsp:spPr>
        <a:xfrm>
          <a:off x="6876503" y="2008538"/>
          <a:ext cx="2499400" cy="14996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Nieruchomości</a:t>
          </a:r>
        </a:p>
      </dsp:txBody>
      <dsp:txXfrm>
        <a:off x="6876503" y="2008538"/>
        <a:ext cx="2499400" cy="14996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F8C41-179B-41CF-BD3A-D9438938DA01}">
      <dsp:nvSpPr>
        <dsp:cNvPr id="0" name=""/>
        <dsp:cNvSpPr/>
      </dsp:nvSpPr>
      <dsp:spPr>
        <a:xfrm>
          <a:off x="797" y="21215"/>
          <a:ext cx="3431652" cy="41179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marL="0" lvl="0" indent="0" algn="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0" kern="1200" dirty="0"/>
            <a:t>Art. 2 Prawa Prasowego </a:t>
          </a:r>
          <a:endParaRPr lang="pl-PL" sz="2500" kern="1200" dirty="0"/>
        </a:p>
      </dsp:txBody>
      <dsp:txXfrm rot="16200000">
        <a:off x="-1344410" y="1366422"/>
        <a:ext cx="3376745" cy="686330"/>
      </dsp:txXfrm>
    </dsp:sp>
    <dsp:sp modelId="{4A09E124-6D91-49FA-86B7-8EC0184862D9}">
      <dsp:nvSpPr>
        <dsp:cNvPr id="0" name=""/>
        <dsp:cNvSpPr/>
      </dsp:nvSpPr>
      <dsp:spPr>
        <a:xfrm>
          <a:off x="687127" y="21215"/>
          <a:ext cx="2556580" cy="4117982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Organy państwowe zgodnie z </a:t>
          </a:r>
          <a:r>
            <a:rPr lang="pl-PL" sz="1800" b="1" kern="1200" dirty="0"/>
            <a:t>Konstytucją Polskiej Rzeczypospolitej Ludowej </a:t>
          </a:r>
          <a:r>
            <a:rPr lang="pl-PL" sz="1800" kern="1200" dirty="0"/>
            <a:t>stwarzają prasie warunki niezbędne do wykonywania jej funkcji i zadań, w tym również umożliwiające działalność redakcjom dzienników i czasopism zróżnicowanych pod względem programu, zakresu tematycznego i prezentowanych postaw.</a:t>
          </a:r>
        </a:p>
      </dsp:txBody>
      <dsp:txXfrm>
        <a:off x="687127" y="21215"/>
        <a:ext cx="2556580" cy="4117982"/>
      </dsp:txXfrm>
    </dsp:sp>
    <dsp:sp modelId="{1F3DD7D9-E035-4701-BFFA-5F68083FEA18}">
      <dsp:nvSpPr>
        <dsp:cNvPr id="0" name=""/>
        <dsp:cNvSpPr/>
      </dsp:nvSpPr>
      <dsp:spPr>
        <a:xfrm>
          <a:off x="3552557" y="21215"/>
          <a:ext cx="3431652" cy="41179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marL="0" lvl="0" indent="0" algn="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Art. 9 Prawa Prasowego</a:t>
          </a:r>
        </a:p>
      </dsp:txBody>
      <dsp:txXfrm rot="16200000">
        <a:off x="2207349" y="1366422"/>
        <a:ext cx="3376745" cy="686330"/>
      </dsp:txXfrm>
    </dsp:sp>
    <dsp:sp modelId="{172D21A8-9ACD-48A4-8681-97C92D2777CA}">
      <dsp:nvSpPr>
        <dsp:cNvPr id="0" name=""/>
        <dsp:cNvSpPr/>
      </dsp:nvSpPr>
      <dsp:spPr>
        <a:xfrm rot="5400000">
          <a:off x="3267092" y="3294442"/>
          <a:ext cx="605245" cy="51474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28B7A-31D7-4B9D-9490-B7B05D0F324E}">
      <dsp:nvSpPr>
        <dsp:cNvPr id="0" name=""/>
        <dsp:cNvSpPr/>
      </dsp:nvSpPr>
      <dsp:spPr>
        <a:xfrm>
          <a:off x="4238887" y="21215"/>
          <a:ext cx="2556580" cy="4117982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Przepisów niniejszej ustawy nie stosuje się do: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Dziennika Ustaw Polskiej Rzeczypospolitej Ludowej, Dziennika Urzędowego Polskiej Rzeczypospolitej Ludowej "Monitor Polski" oraz innych urzędowych organów publikacyjnych,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2) </a:t>
          </a:r>
          <a:r>
            <a:rPr lang="pl-PL" sz="1800" kern="1200" dirty="0"/>
            <a:t> Diariusza Sejmowego i własnych sprawozdań z działalności Sejmu i jego organów, a także </a:t>
          </a:r>
          <a:r>
            <a:rPr lang="pl-PL" sz="1800" b="1" kern="1200" dirty="0"/>
            <a:t>wewnętrznych wydawnictw rad narodowych</a:t>
          </a:r>
          <a:r>
            <a:rPr lang="pl-PL" sz="1800" kern="1200" dirty="0"/>
            <a:t>, (…)</a:t>
          </a:r>
        </a:p>
      </dsp:txBody>
      <dsp:txXfrm>
        <a:off x="4238887" y="21215"/>
        <a:ext cx="2556580" cy="4117982"/>
      </dsp:txXfrm>
    </dsp:sp>
    <dsp:sp modelId="{9BECBE32-A845-405C-A414-9895DDD42D8F}">
      <dsp:nvSpPr>
        <dsp:cNvPr id="0" name=""/>
        <dsp:cNvSpPr/>
      </dsp:nvSpPr>
      <dsp:spPr>
        <a:xfrm>
          <a:off x="7104317" y="21215"/>
          <a:ext cx="3431652" cy="41179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marL="0" lvl="0" indent="0" algn="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Art</a:t>
          </a:r>
          <a:r>
            <a:rPr lang="pl-PL" sz="2500" kern="1200" dirty="0"/>
            <a:t>. 17 Prawa Prasowego</a:t>
          </a:r>
        </a:p>
      </dsp:txBody>
      <dsp:txXfrm rot="16200000">
        <a:off x="5759109" y="1366422"/>
        <a:ext cx="3376745" cy="686330"/>
      </dsp:txXfrm>
    </dsp:sp>
    <dsp:sp modelId="{FDFAB18F-1404-4C6F-8071-B2CF0F342B0C}">
      <dsp:nvSpPr>
        <dsp:cNvPr id="0" name=""/>
        <dsp:cNvSpPr/>
      </dsp:nvSpPr>
      <dsp:spPr>
        <a:xfrm rot="5400000">
          <a:off x="6818852" y="3294442"/>
          <a:ext cx="605245" cy="51474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5B2F01-7D04-4C2B-807E-EC8CBC772A7E}">
      <dsp:nvSpPr>
        <dsp:cNvPr id="0" name=""/>
        <dsp:cNvSpPr/>
      </dsp:nvSpPr>
      <dsp:spPr>
        <a:xfrm>
          <a:off x="7790647" y="21215"/>
          <a:ext cx="2556580" cy="4117982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1. Tworzy się </a:t>
          </a:r>
          <a:r>
            <a:rPr lang="pl-PL" sz="1800" b="1" kern="1200" dirty="0"/>
            <a:t>Radę Prasową</a:t>
          </a:r>
          <a:r>
            <a:rPr lang="pl-PL" sz="1800" kern="1200" dirty="0"/>
            <a:t>.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2. Rada Prasowa działa przy Prezesie Rady Ministrów. Członków Rady powołuje Prezes Rady Ministrów na okres 3 lat.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(…)</a:t>
          </a:r>
        </a:p>
      </dsp:txBody>
      <dsp:txXfrm>
        <a:off x="7790647" y="21215"/>
        <a:ext cx="2556580" cy="41179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B579C-C1C8-4549-854D-6BD73995DEB4}" type="datetimeFigureOut">
              <a:rPr lang="pl-PL"/>
              <a:t>2017-06-21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3B557-D37E-4906-B90F-00F47EF47B12}" type="slidenum">
              <a:rPr lang="pl-PL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948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209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335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067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3206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6791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212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986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B557-D37E-4906-B90F-00F47EF47B12}" type="slidenum">
              <a:rPr lang="pl-PL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28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725103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5458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90604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6335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6717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01646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4981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9429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4930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32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tx2"/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8261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7FFE535-27D2-4985-97A1-6E45AE1BFB1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92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barometrprawa.pl/#p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18" Type="http://schemas.openxmlformats.org/officeDocument/2006/relationships/diagramData" Target="../diagrams/data10.xml"/><Relationship Id="rId26" Type="http://schemas.openxmlformats.org/officeDocument/2006/relationships/diagramColors" Target="../diagrams/colors11.xml"/><Relationship Id="rId3" Type="http://schemas.openxmlformats.org/officeDocument/2006/relationships/diagramData" Target="../diagrams/data7.xml"/><Relationship Id="rId21" Type="http://schemas.openxmlformats.org/officeDocument/2006/relationships/diagramColors" Target="../diagrams/colors10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5" Type="http://schemas.openxmlformats.org/officeDocument/2006/relationships/diagramQuickStyle" Target="../diagrams/quickStyle11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9.xml"/><Relationship Id="rId20" Type="http://schemas.openxmlformats.org/officeDocument/2006/relationships/diagramQuickStyle" Target="../diagrams/quickStyle10.xml"/><Relationship Id="rId29" Type="http://schemas.openxmlformats.org/officeDocument/2006/relationships/diagramLayout" Target="../diagrams/layout1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24" Type="http://schemas.openxmlformats.org/officeDocument/2006/relationships/diagramLayout" Target="../diagrams/layout11.xml"/><Relationship Id="rId32" Type="http://schemas.microsoft.com/office/2007/relationships/diagramDrawing" Target="../diagrams/drawing12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23" Type="http://schemas.openxmlformats.org/officeDocument/2006/relationships/diagramData" Target="../diagrams/data11.xml"/><Relationship Id="rId28" Type="http://schemas.openxmlformats.org/officeDocument/2006/relationships/diagramData" Target="../diagrams/data12.xml"/><Relationship Id="rId10" Type="http://schemas.openxmlformats.org/officeDocument/2006/relationships/diagramQuickStyle" Target="../diagrams/quickStyle8.xml"/><Relationship Id="rId19" Type="http://schemas.openxmlformats.org/officeDocument/2006/relationships/diagramLayout" Target="../diagrams/layout10.xml"/><Relationship Id="rId31" Type="http://schemas.openxmlformats.org/officeDocument/2006/relationships/diagramColors" Target="../diagrams/colors12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Relationship Id="rId22" Type="http://schemas.microsoft.com/office/2007/relationships/diagramDrawing" Target="../diagrams/drawing10.xml"/><Relationship Id="rId27" Type="http://schemas.microsoft.com/office/2007/relationships/diagramDrawing" Target="../diagrams/drawing11.xml"/><Relationship Id="rId30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barometrprawa.pl/#p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00206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8861" y="2616980"/>
            <a:ext cx="10302875" cy="2421464"/>
          </a:xfrm>
        </p:spPr>
        <p:txBody>
          <a:bodyPr>
            <a:normAutofit fontScale="90000"/>
          </a:bodyPr>
          <a:lstStyle/>
          <a:p>
            <a:r>
              <a:rPr lang="pl-PL" dirty="0"/>
              <a:t>Elektroniczne systemy informacji prawnej - ich przyszłość i kierunki rozwoju 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9350" y="4408790"/>
            <a:ext cx="7202650" cy="1757685"/>
          </a:xfrm>
        </p:spPr>
        <p:txBody>
          <a:bodyPr>
            <a:normAutofit fontScale="77500" lnSpcReduction="20000"/>
          </a:bodyPr>
          <a:lstStyle/>
          <a:p>
            <a:r>
              <a:rPr lang="pl-PL" sz="2500" dirty="0"/>
              <a:t>Dr hab. Przemysław Polański, </a:t>
            </a:r>
          </a:p>
          <a:p>
            <a:r>
              <a:rPr lang="pl-PL" sz="2500" dirty="0"/>
              <a:t>Profesor nadzwyczajny, Akademia Leona Koźmińskiego</a:t>
            </a:r>
          </a:p>
          <a:p>
            <a:r>
              <a:rPr lang="pl-PL" sz="2500" dirty="0"/>
              <a:t>Dyrektor rozwoju SIP </a:t>
            </a:r>
            <a:r>
              <a:rPr lang="pl-PL" sz="2500" dirty="0" err="1"/>
              <a:t>Legalis</a:t>
            </a:r>
            <a:r>
              <a:rPr lang="pl-PL" sz="2500" dirty="0"/>
              <a:t>, Wydawnictwo C.H. Beck</a:t>
            </a:r>
          </a:p>
          <a:p>
            <a:r>
              <a:rPr lang="pl-PL" sz="2500" dirty="0"/>
              <a:t>Centrum Zarządzania Innowacjami i Transferem Technologii PW</a:t>
            </a:r>
          </a:p>
          <a:p>
            <a:r>
              <a:rPr lang="pl-PL" sz="2500" dirty="0"/>
              <a:t>ul. Rektorska 4, 22 czerwca 2017 r.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23153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34130" y="2246612"/>
            <a:ext cx="3931920" cy="1371600"/>
          </a:xfrm>
        </p:spPr>
        <p:txBody>
          <a:bodyPr/>
          <a:lstStyle/>
          <a:p>
            <a:r>
              <a:rPr lang="pl-PL" dirty="0"/>
              <a:t>Zmienność prawa w Polsce na tle UE</a:t>
            </a:r>
          </a:p>
        </p:txBody>
      </p:sp>
      <p:pic>
        <p:nvPicPr>
          <p:cNvPr id="6" name="Symbol zastępczy zawartości 5" descr="Wycinek ekranu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97" y="698906"/>
            <a:ext cx="6933090" cy="5386374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406887" y="6574256"/>
            <a:ext cx="3810000" cy="210219"/>
          </a:xfrm>
        </p:spPr>
        <p:txBody>
          <a:bodyPr>
            <a:normAutofit fontScale="47500" lnSpcReduction="20000"/>
          </a:bodyPr>
          <a:lstStyle/>
          <a:p>
            <a:r>
              <a:rPr lang="pl-PL" dirty="0"/>
              <a:t>Źródło: </a:t>
            </a:r>
            <a:r>
              <a:rPr lang="pl-PL" dirty="0">
                <a:hlinkClick r:id="rId4"/>
              </a:rPr>
              <a:t>http://barometrprawa.pl/#p0</a:t>
            </a:r>
            <a:endParaRPr lang="pl-PL" dirty="0"/>
          </a:p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94837" y="6536316"/>
            <a:ext cx="5029200" cy="228600"/>
          </a:xfrm>
        </p:spPr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880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074333"/>
            <a:ext cx="3931920" cy="1371600"/>
          </a:xfrm>
        </p:spPr>
        <p:txBody>
          <a:bodyPr/>
          <a:lstStyle/>
          <a:p>
            <a:endParaRPr lang="pl-PL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402151"/>
              </p:ext>
            </p:extLst>
          </p:nvPr>
        </p:nvGraphicFramePr>
        <p:xfrm>
          <a:off x="533400" y="1353601"/>
          <a:ext cx="6752450" cy="4349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0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Rok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VAT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Ordynacja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CIT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PIT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Ilość zmian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66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Średnia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zmian</a:t>
                      </a:r>
                      <a:r>
                        <a:rPr lang="en-US" sz="1600" u="none" strike="noStrike" dirty="0">
                          <a:effectLst/>
                        </a:rPr>
                        <a:t> w </a:t>
                      </a:r>
                      <a:r>
                        <a:rPr lang="en-US" sz="1600" u="none" strike="noStrike" dirty="0" err="1">
                          <a:effectLst/>
                        </a:rPr>
                        <a:t>roku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715000" y="6531505"/>
            <a:ext cx="3696032" cy="251792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Źródło: badania własne</a:t>
            </a:r>
          </a:p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4BDA8296-E478-49CA-ADAB-BA7A2B571041}"/>
              </a:ext>
            </a:extLst>
          </p:cNvPr>
          <p:cNvSpPr/>
          <p:nvPr/>
        </p:nvSpPr>
        <p:spPr>
          <a:xfrm>
            <a:off x="8059417" y="2074333"/>
            <a:ext cx="363059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/>
              <a:t>Zmienność prawa podatkowego Polsce</a:t>
            </a:r>
          </a:p>
        </p:txBody>
      </p:sp>
    </p:spTree>
    <p:extLst>
      <p:ext uri="{BB962C8B-B14F-4D97-AF65-F5344CB8AC3E}">
        <p14:creationId xmlns:p14="http://schemas.microsoft.com/office/powerpoint/2010/main" val="45705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7139" y="2630164"/>
            <a:ext cx="4069080" cy="1371600"/>
          </a:xfrm>
        </p:spPr>
        <p:txBody>
          <a:bodyPr/>
          <a:lstStyle/>
          <a:p>
            <a:r>
              <a:rPr lang="pl-PL" dirty="0"/>
              <a:t>Źródła obowiązujące prawa w Polsce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807797"/>
              </p:ext>
            </p:extLst>
          </p:nvPr>
        </p:nvGraphicFramePr>
        <p:xfrm>
          <a:off x="-332630" y="266050"/>
          <a:ext cx="7894320" cy="6568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3078" y="6365877"/>
            <a:ext cx="4128316" cy="418107"/>
          </a:xfrm>
        </p:spPr>
        <p:txBody>
          <a:bodyPr>
            <a:normAutofit fontScale="40000" lnSpcReduction="20000"/>
          </a:bodyPr>
          <a:lstStyle/>
          <a:p>
            <a:endParaRPr lang="pl-PL" dirty="0"/>
          </a:p>
          <a:p>
            <a:r>
              <a:rPr lang="pl-PL" dirty="0"/>
              <a:t>Źródło: badania własne w oparciu o system informacji prawnej </a:t>
            </a:r>
            <a:r>
              <a:rPr lang="pl-PL" dirty="0" err="1"/>
              <a:t>Legalis</a:t>
            </a:r>
            <a:endParaRPr lang="en-GB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6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726" y="1123527"/>
            <a:ext cx="3383280" cy="1920240"/>
          </a:xfrm>
        </p:spPr>
        <p:txBody>
          <a:bodyPr/>
          <a:lstStyle/>
          <a:p>
            <a:r>
              <a:rPr lang="pl-PL" dirty="0"/>
              <a:t>Realnie czytana jest jedynie garstka aktów normatywnych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922109"/>
              </p:ext>
            </p:extLst>
          </p:nvPr>
        </p:nvGraphicFramePr>
        <p:xfrm>
          <a:off x="90615" y="461712"/>
          <a:ext cx="7148848" cy="575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7883" y="4244209"/>
            <a:ext cx="2770322" cy="1828800"/>
          </a:xfrm>
        </p:spPr>
        <p:txBody>
          <a:bodyPr>
            <a:normAutofit fontScale="85000" lnSpcReduction="20000"/>
          </a:bodyPr>
          <a:lstStyle/>
          <a:p>
            <a:endParaRPr lang="pl-PL" dirty="0"/>
          </a:p>
          <a:p>
            <a:r>
              <a:rPr lang="pl-PL" dirty="0"/>
              <a:t>Użytkownicy </a:t>
            </a:r>
            <a:r>
              <a:rPr lang="pl-PL" dirty="0" err="1"/>
              <a:t>Legalisa</a:t>
            </a:r>
            <a:r>
              <a:rPr lang="pl-PL" dirty="0"/>
              <a:t> kliknęli przynajmniej raz w ponad 61 tys. aktów prawnych w ciągu ostatnich 12 miesięcy</a:t>
            </a:r>
          </a:p>
          <a:p>
            <a:r>
              <a:rPr lang="pl-PL" dirty="0"/>
              <a:t>Źródło: badania własne na podstawie SIP </a:t>
            </a:r>
            <a:r>
              <a:rPr lang="pl-PL" dirty="0" err="1"/>
              <a:t>Legalis</a:t>
            </a:r>
            <a:endParaRPr lang="en-GB" dirty="0"/>
          </a:p>
          <a:p>
            <a:endParaRPr lang="en-GB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5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0430" y="2039778"/>
            <a:ext cx="3383280" cy="1920240"/>
          </a:xfrm>
        </p:spPr>
        <p:txBody>
          <a:bodyPr/>
          <a:lstStyle/>
          <a:p>
            <a:r>
              <a:rPr lang="pl-PL" dirty="0"/>
              <a:t>TOP 20 najczęściej czytanych aktów przez użytkowników Legalisa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671496"/>
              </p:ext>
            </p:extLst>
          </p:nvPr>
        </p:nvGraphicFramePr>
        <p:xfrm>
          <a:off x="434009" y="609600"/>
          <a:ext cx="6944532" cy="568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6886" y="4463512"/>
            <a:ext cx="2832315" cy="1828800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Źródła: badania własne w oparciu o SIP </a:t>
            </a:r>
            <a:r>
              <a:rPr lang="pl-PL" dirty="0" err="1"/>
              <a:t>Legalis</a:t>
            </a:r>
            <a:endParaRPr lang="en-GB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43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/>
              <a:t>Wyzwania związane z rozwojem systemów informacji prawnej w Polsce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Ciągłe i głębokie zmiany legislacyjne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48727"/>
              </p:ext>
            </p:extLst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46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Przestarzałość wielu regulacji</a:t>
            </a:r>
            <a:endParaRPr lang="en-GB" dirty="0"/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843447"/>
              </p:ext>
            </p:extLst>
          </p:nvPr>
        </p:nvGraphicFramePr>
        <p:xfrm>
          <a:off x="998008" y="2133600"/>
          <a:ext cx="10536767" cy="4160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Symbol zastępczy zawartości 13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340122" y="1962150"/>
          <a:ext cx="3694004" cy="4348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276351" y="2269059"/>
          <a:ext cx="3036193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0" name="Diagram 9"/>
          <p:cNvGraphicFramePr/>
          <p:nvPr>
            <p:extLst/>
          </p:nvPr>
        </p:nvGraphicFramePr>
        <p:xfrm>
          <a:off x="5022891" y="2257968"/>
          <a:ext cx="3601785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1" name="Diagram 10"/>
          <p:cNvGraphicFramePr/>
          <p:nvPr>
            <p:extLst/>
          </p:nvPr>
        </p:nvGraphicFramePr>
        <p:xfrm>
          <a:off x="8959469" y="2278549"/>
          <a:ext cx="3704819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15" name="Diagram 14"/>
          <p:cNvGraphicFramePr/>
          <p:nvPr>
            <p:extLst/>
          </p:nvPr>
        </p:nvGraphicFramePr>
        <p:xfrm>
          <a:off x="8276701" y="1866901"/>
          <a:ext cx="3694004" cy="446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</p:spTree>
    <p:extLst>
      <p:ext uri="{BB962C8B-B14F-4D97-AF65-F5344CB8AC3E}">
        <p14:creationId xmlns:p14="http://schemas.microsoft.com/office/powerpoint/2010/main" val="386499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3DF8C41-179B-41CF-BD3A-D9438938D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93DF8C41-179B-41CF-BD3A-D9438938DA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A09E124-6D91-49FA-86B7-8EC018486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graphicEl>
                                              <a:dgm id="{4A09E124-6D91-49FA-86B7-8EC0184862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72D21A8-9ACD-48A4-8681-97C92D2777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graphicEl>
                                              <a:dgm id="{172D21A8-9ACD-48A4-8681-97C92D2777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F3DD7D9-E035-4701-BFFA-5F68083FEA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3">
                                            <p:graphicEl>
                                              <a:dgm id="{1F3DD7D9-E035-4701-BFFA-5F68083FEA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A728B7A-31D7-4B9D-9490-B7B05D0F3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3">
                                            <p:graphicEl>
                                              <a:dgm id="{2A728B7A-31D7-4B9D-9490-B7B05D0F32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FDFAB18F-1404-4C6F-8071-B2CF0F34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3">
                                            <p:graphicEl>
                                              <a:dgm id="{FDFAB18F-1404-4C6F-8071-B2CF0F342B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BECBE32-A845-405C-A414-9895DDD42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3">
                                            <p:graphicEl>
                                              <a:dgm id="{9BECBE32-A845-405C-A414-9895DDD42D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65B2F01-7D04-4C2B-807E-EC8CBC772A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3">
                                            <p:graphicEl>
                                              <a:dgm id="{465B2F01-7D04-4C2B-807E-EC8CBC772A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Niepełność regulacji</a:t>
            </a: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512979"/>
              </p:ext>
            </p:extLst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40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Fatalna redakcja aktów</a:t>
            </a:r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895" y="1076739"/>
            <a:ext cx="7458323" cy="4661452"/>
          </a:xfrm>
        </p:spPr>
      </p:pic>
      <p:sp>
        <p:nvSpPr>
          <p:cNvPr id="8" name="Symbol zastępczy tekstu 7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Ustawa o systemie oświaty:</a:t>
            </a:r>
          </a:p>
          <a:p>
            <a:r>
              <a:rPr lang="pl-PL" dirty="0"/>
              <a:t>Art. 20a - 20z – 20za – 20zh</a:t>
            </a:r>
          </a:p>
          <a:p>
            <a:r>
              <a:rPr lang="pl-PL" dirty="0"/>
              <a:t>Art. 22a – 22aa – 22az – 22aza – 22azc</a:t>
            </a:r>
          </a:p>
          <a:p>
            <a:r>
              <a:rPr lang="pl-PL" dirty="0"/>
              <a:t>Art. 44a – 44z – 44za – 44zz – 44zzz – 44zzza - 44zzzx</a:t>
            </a:r>
          </a:p>
          <a:p>
            <a:r>
              <a:rPr lang="pl-PL" dirty="0"/>
              <a:t>Nowe prawo oświatowe zacznie obowiązywać od 1 września i zmieni ten stan rzeczy.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6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91C5AD-3705-41D6-AFC6-AF77F4644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06" y="1172817"/>
            <a:ext cx="4149519" cy="2558727"/>
          </a:xfrm>
        </p:spPr>
        <p:txBody>
          <a:bodyPr/>
          <a:lstStyle/>
          <a:p>
            <a:r>
              <a:rPr lang="pl-PL" dirty="0"/>
              <a:t>Trochę historii…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A8453291-A0F4-4C58-9D5A-1A1E30A04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602525"/>
              </p:ext>
            </p:extLst>
          </p:nvPr>
        </p:nvGraphicFramePr>
        <p:xfrm>
          <a:off x="1000539" y="1172817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F8269-A86D-4099-AE8A-A9F0D00F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80D52A-9CCF-4A67-876A-6D2D1E86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0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966468-2C6D-4171-B93B-42D569BD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6726" y="1831052"/>
            <a:ext cx="3383280" cy="1920240"/>
          </a:xfrm>
        </p:spPr>
        <p:txBody>
          <a:bodyPr/>
          <a:lstStyle/>
          <a:p>
            <a:r>
              <a:rPr lang="pl-PL" sz="4800" dirty="0"/>
              <a:t>Orzecznictwo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9309A8CD-45C2-4FA5-B9B1-31E5C76491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79626"/>
              </p:ext>
            </p:extLst>
          </p:nvPr>
        </p:nvGraphicFramePr>
        <p:xfrm>
          <a:off x="947530" y="10668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08438F3-E540-4D72-8CFF-545FD4353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75982" y="3988904"/>
            <a:ext cx="3398520" cy="164989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7DD931-CC79-47EB-B47A-DCEDDA276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A5C836-23A8-4A2D-8168-245F30822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42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FAA13628-A98D-4D96-A611-5BA93A2B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8859" y="5668684"/>
            <a:ext cx="10780776" cy="613283"/>
          </a:xfrm>
        </p:spPr>
        <p:txBody>
          <a:bodyPr/>
          <a:lstStyle/>
          <a:p>
            <a:r>
              <a:rPr lang="pl-PL" dirty="0"/>
              <a:t>Dziękuję za uwagę!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308882-4CF6-478F-853E-4BCF36A4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573A3D-EE98-4F87-9714-5C77CF84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" name="Content Placeholder 5" descr="Screen Clipping">
            <a:extLst>
              <a:ext uri="{FF2B5EF4-FFF2-40B4-BE49-F238E27FC236}">
                <a16:creationId xmlns:a16="http://schemas.microsoft.com/office/drawing/2014/main" id="{6A287A00-86B0-477E-9DF7-3ADB82B1D1B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9" b="39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058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E0E04DF5-F265-471B-8FFD-6B315164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1480" y="4066601"/>
            <a:ext cx="3878910" cy="861391"/>
          </a:xfrm>
        </p:spPr>
        <p:txBody>
          <a:bodyPr/>
          <a:lstStyle/>
          <a:p>
            <a:r>
              <a:rPr lang="pl-PL" sz="23900" dirty="0"/>
              <a:t>?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6B3BDA7-037A-48DD-AE2A-35AE69BB4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808" y="2211297"/>
            <a:ext cx="6096000" cy="4572000"/>
          </a:xfrm>
        </p:spPr>
        <p:txBody>
          <a:bodyPr>
            <a:normAutofit/>
          </a:bodyPr>
          <a:lstStyle/>
          <a:p>
            <a:r>
              <a:rPr lang="pl-PL" sz="4800" dirty="0"/>
              <a:t>W jakim kierunku rozwiną się systemy informacji prawnej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A6B8DDA-E9F7-428D-BE5A-CFE24A56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9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F8269-A86D-4099-AE8A-A9F0D00F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80D52A-9CCF-4A67-876A-6D2D1E86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B93DFEA-0555-40E7-9156-4D6AB2384696}"/>
              </a:ext>
            </a:extLst>
          </p:cNvPr>
          <p:cNvSpPr/>
          <p:nvPr/>
        </p:nvSpPr>
        <p:spPr>
          <a:xfrm>
            <a:off x="8486274" y="2387390"/>
            <a:ext cx="28575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9600" dirty="0"/>
              <a:t>1937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4EB0036F-E0E9-41FA-8F0D-39FF04FB2A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668531"/>
              </p:ext>
            </p:extLst>
          </p:nvPr>
        </p:nvGraphicFramePr>
        <p:xfrm>
          <a:off x="1013792" y="1220502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330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A8453291-A0F4-4C58-9D5A-1A1E30A04E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00539" y="1172817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F8269-A86D-4099-AE8A-A9F0D00F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80D52A-9CCF-4A67-876A-6D2D1E86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B93DFEA-0555-40E7-9156-4D6AB2384696}"/>
              </a:ext>
            </a:extLst>
          </p:cNvPr>
          <p:cNvSpPr/>
          <p:nvPr/>
        </p:nvSpPr>
        <p:spPr>
          <a:xfrm>
            <a:off x="9160166" y="1220502"/>
            <a:ext cx="15505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9600" dirty="0"/>
              <a:t>Trendy</a:t>
            </a:r>
          </a:p>
        </p:txBody>
      </p:sp>
    </p:spTree>
    <p:extLst>
      <p:ext uri="{BB962C8B-B14F-4D97-AF65-F5344CB8AC3E}">
        <p14:creationId xmlns:p14="http://schemas.microsoft.com/office/powerpoint/2010/main" val="396973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368E39-C930-49BF-B99C-68ED6242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6000" dirty="0" err="1"/>
              <a:t>Disruptive</a:t>
            </a:r>
            <a:r>
              <a:rPr lang="pl-PL" sz="6000" dirty="0"/>
              <a:t> </a:t>
            </a:r>
            <a:r>
              <a:rPr lang="pl-PL" sz="6000" dirty="0" err="1"/>
              <a:t>changes</a:t>
            </a:r>
            <a:endParaRPr lang="pl-PL" sz="6000" dirty="0"/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2F0BA79F-3941-4FDA-984C-841C86421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D707A9-A454-460E-8706-1F02ACA1B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28FB5C-A5B7-43E5-AA8F-BB4E2001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4" name="Content Placeholder 4" descr="Screen Clipping">
            <a:extLst>
              <a:ext uri="{FF2B5EF4-FFF2-40B4-BE49-F238E27FC236}">
                <a16:creationId xmlns:a16="http://schemas.microsoft.com/office/drawing/2014/main" id="{57E4DD3E-EE8F-4740-8D3E-2CA14A83246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0" r="113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501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/>
              <a:t>Czynniki determinujące rozwój systemów informacji prawnej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8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Inflacja prawa stanowionego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1" y="1897368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dirty="0"/>
              <a:t>Tworzymy coraz więcej przepisów, które nie tylko nie rozwiązują trudnych problemów gospodarczych, ale są źródłem pogłębiającej się destabilizacji systemu prawnego.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prof. ALK dr hab. Przemysław Polański</a:t>
            </a:r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20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8113" y="2100837"/>
            <a:ext cx="3931920" cy="1371600"/>
          </a:xfrm>
        </p:spPr>
        <p:txBody>
          <a:bodyPr/>
          <a:lstStyle/>
          <a:p>
            <a:r>
              <a:rPr lang="pl-PL" dirty="0"/>
              <a:t>Liczba stron aktów przyjmowanych od 1918 r.</a:t>
            </a:r>
          </a:p>
        </p:txBody>
      </p:sp>
      <p:pic>
        <p:nvPicPr>
          <p:cNvPr id="5" name="Symbol zastępczy zawartości 4" descr="Wycinek ekranu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04" y="645799"/>
            <a:ext cx="7222057" cy="5653275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55612" y="6554697"/>
            <a:ext cx="4367702" cy="228060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Źródło: </a:t>
            </a:r>
            <a:r>
              <a:rPr lang="pl-PL" dirty="0">
                <a:hlinkClick r:id="rId4"/>
              </a:rPr>
              <a:t>http://barometrprawa.pl/#p0</a:t>
            </a:r>
            <a:endParaRPr lang="pl-PL" dirty="0"/>
          </a:p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prof. ALK dr hab. Przemysław Polański</a:t>
            </a:r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03288"/>
      </p:ext>
    </p:extLst>
  </p:cSld>
  <p:clrMapOvr>
    <a:masterClrMapping/>
  </p:clrMapOvr>
</p:sld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Wielkomiejsk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D5487D36-20B9-4AF8-9845-4EE893DA08C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TM03457491[[fn=Wielkomiejski]]</Template>
  <TotalTime>10916</TotalTime>
  <Words>963</Words>
  <Application>Microsoft Office PowerPoint</Application>
  <PresentationFormat>Panoramiczny</PresentationFormat>
  <Paragraphs>250</Paragraphs>
  <Slides>21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Wielkomiejski</vt:lpstr>
      <vt:lpstr>Elektroniczne systemy informacji prawnej - ich przyszłość i kierunki rozwoju </vt:lpstr>
      <vt:lpstr>Trochę historii…</vt:lpstr>
      <vt:lpstr>?</vt:lpstr>
      <vt:lpstr>Prezentacja programu PowerPoint</vt:lpstr>
      <vt:lpstr>Prezentacja programu PowerPoint</vt:lpstr>
      <vt:lpstr>Disruptive changes</vt:lpstr>
      <vt:lpstr>Czynniki determinujące rozwój systemów informacji prawnej</vt:lpstr>
      <vt:lpstr>Inflacja prawa stanowionego</vt:lpstr>
      <vt:lpstr>Liczba stron aktów przyjmowanych od 1918 r.</vt:lpstr>
      <vt:lpstr>Zmienność prawa w Polsce na tle UE</vt:lpstr>
      <vt:lpstr>Prezentacja programu PowerPoint</vt:lpstr>
      <vt:lpstr>Źródła obowiązujące prawa w Polsce</vt:lpstr>
      <vt:lpstr>Realnie czytana jest jedynie garstka aktów normatywnych</vt:lpstr>
      <vt:lpstr>TOP 20 najczęściej czytanych aktów przez użytkowników Legalisa</vt:lpstr>
      <vt:lpstr>Wyzwania związane z rozwojem systemów informacji prawnej w Polsce</vt:lpstr>
      <vt:lpstr>Ciągłe i głębokie zmiany legislacyjne</vt:lpstr>
      <vt:lpstr>Przestarzałość wielu regulacji</vt:lpstr>
      <vt:lpstr>Niepełność regulacji</vt:lpstr>
      <vt:lpstr>Fatalna redakcja aktów</vt:lpstr>
      <vt:lpstr>Orzecznictwo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Edukacja prawna Polaków</dc:title>
  <dc:creator>Przemysław Polański</dc:creator>
  <cp:lastModifiedBy>Przemysław Polański</cp:lastModifiedBy>
  <cp:revision>151</cp:revision>
  <dcterms:created xsi:type="dcterms:W3CDTF">2016-02-25T16:12:45Z</dcterms:created>
  <dcterms:modified xsi:type="dcterms:W3CDTF">2017-06-21T10:19:16Z</dcterms:modified>
</cp:coreProperties>
</file>