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76" r:id="rId1"/>
  </p:sldMasterIdLst>
  <p:notesMasterIdLst>
    <p:notesMasterId r:id="rId11"/>
  </p:notesMasterIdLst>
  <p:sldIdLst>
    <p:sldId id="257" r:id="rId2"/>
    <p:sldId id="307" r:id="rId3"/>
    <p:sldId id="308" r:id="rId4"/>
    <p:sldId id="306" r:id="rId5"/>
    <p:sldId id="286" r:id="rId6"/>
    <p:sldId id="287" r:id="rId7"/>
    <p:sldId id="272" r:id="rId8"/>
    <p:sldId id="274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42B3B-7D6E-4F9E-BE5B-0CA117FD7E1D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8C1C80D-1F64-497C-853B-9F1DE1BA6F47}">
      <dgm:prSet phldrT="[Tekst]"/>
      <dgm:spPr/>
      <dgm:t>
        <a:bodyPr/>
        <a:lstStyle/>
        <a:p>
          <a:r>
            <a:rPr lang="pl-PL" dirty="0"/>
            <a:t>Dynamika zmian</a:t>
          </a:r>
        </a:p>
      </dgm:t>
    </dgm:pt>
    <dgm:pt modelId="{CC5661C9-502D-4E29-A4DC-4616BB7131CF}" type="parTrans" cxnId="{EAE699C3-2DBB-4D6D-AA04-94822083F288}">
      <dgm:prSet/>
      <dgm:spPr/>
      <dgm:t>
        <a:bodyPr/>
        <a:lstStyle/>
        <a:p>
          <a:endParaRPr lang="pl-PL"/>
        </a:p>
      </dgm:t>
    </dgm:pt>
    <dgm:pt modelId="{34A0BC0A-1EC2-4FE8-AD68-D4FEB3E6AA0C}" type="sibTrans" cxnId="{EAE699C3-2DBB-4D6D-AA04-94822083F288}">
      <dgm:prSet/>
      <dgm:spPr/>
      <dgm:t>
        <a:bodyPr/>
        <a:lstStyle/>
        <a:p>
          <a:endParaRPr lang="pl-PL"/>
        </a:p>
      </dgm:t>
    </dgm:pt>
    <dgm:pt modelId="{3DD839E1-FA07-4E1B-8364-88F85C3D4DC0}">
      <dgm:prSet phldrT="[Tekst]"/>
      <dgm:spPr/>
      <dgm:t>
        <a:bodyPr/>
        <a:lstStyle/>
        <a:p>
          <a:r>
            <a:rPr lang="pl-PL" dirty="0"/>
            <a:t>Logika</a:t>
          </a:r>
        </a:p>
      </dgm:t>
    </dgm:pt>
    <dgm:pt modelId="{B2E11183-2BE6-4A86-9A15-3833B044E651}" type="parTrans" cxnId="{2171168A-A119-4485-AAD0-B00BB2DC2659}">
      <dgm:prSet/>
      <dgm:spPr/>
      <dgm:t>
        <a:bodyPr/>
        <a:lstStyle/>
        <a:p>
          <a:endParaRPr lang="pl-PL"/>
        </a:p>
      </dgm:t>
    </dgm:pt>
    <dgm:pt modelId="{6FDAC80F-7B80-465A-AA34-DCA3E678B7E9}" type="sibTrans" cxnId="{2171168A-A119-4485-AAD0-B00BB2DC2659}">
      <dgm:prSet/>
      <dgm:spPr/>
      <dgm:t>
        <a:bodyPr/>
        <a:lstStyle/>
        <a:p>
          <a:endParaRPr lang="pl-PL"/>
        </a:p>
      </dgm:t>
    </dgm:pt>
    <dgm:pt modelId="{162B8EAC-54BC-43A0-8836-35596A9F9BDA}">
      <dgm:prSet phldrT="[Tekst]"/>
      <dgm:spPr/>
      <dgm:t>
        <a:bodyPr/>
        <a:lstStyle/>
        <a:p>
          <a:r>
            <a:rPr lang="pl-PL" dirty="0"/>
            <a:t>Hermetyczny język</a:t>
          </a:r>
        </a:p>
      </dgm:t>
    </dgm:pt>
    <dgm:pt modelId="{E604E59B-0C91-423C-BF93-4CB2E4ECA2C2}" type="parTrans" cxnId="{173A3B4A-9E0B-4F42-97F8-0B4F5ED7CDA3}">
      <dgm:prSet/>
      <dgm:spPr/>
      <dgm:t>
        <a:bodyPr/>
        <a:lstStyle/>
        <a:p>
          <a:endParaRPr lang="pl-PL"/>
        </a:p>
      </dgm:t>
    </dgm:pt>
    <dgm:pt modelId="{2F9F1C83-A25F-42A2-BB5F-B6E6D0D72F7A}" type="sibTrans" cxnId="{173A3B4A-9E0B-4F42-97F8-0B4F5ED7CDA3}">
      <dgm:prSet/>
      <dgm:spPr/>
      <dgm:t>
        <a:bodyPr/>
        <a:lstStyle/>
        <a:p>
          <a:endParaRPr lang="pl-PL"/>
        </a:p>
      </dgm:t>
    </dgm:pt>
    <dgm:pt modelId="{001FD941-5823-43B8-915D-566D8CE9DE2E}">
      <dgm:prSet phldrT="[Tekst]"/>
      <dgm:spPr/>
      <dgm:t>
        <a:bodyPr/>
        <a:lstStyle/>
        <a:p>
          <a:r>
            <a:rPr lang="pl-PL" dirty="0"/>
            <a:t>Niezłe pieniądze</a:t>
          </a:r>
        </a:p>
      </dgm:t>
    </dgm:pt>
    <dgm:pt modelId="{CB4A9609-00B2-4F53-8E2A-BCBD66330477}" type="parTrans" cxnId="{37370497-9551-43DB-A030-236AB4F6ED4A}">
      <dgm:prSet/>
      <dgm:spPr/>
      <dgm:t>
        <a:bodyPr/>
        <a:lstStyle/>
        <a:p>
          <a:endParaRPr lang="pl-PL"/>
        </a:p>
      </dgm:t>
    </dgm:pt>
    <dgm:pt modelId="{F6254AB9-3245-427F-A48E-00F1BEA7AD1D}" type="sibTrans" cxnId="{37370497-9551-43DB-A030-236AB4F6ED4A}">
      <dgm:prSet/>
      <dgm:spPr/>
      <dgm:t>
        <a:bodyPr/>
        <a:lstStyle/>
        <a:p>
          <a:endParaRPr lang="pl-PL"/>
        </a:p>
      </dgm:t>
    </dgm:pt>
    <dgm:pt modelId="{07340BB1-3960-49F3-97E3-E66A1AE3B77B}">
      <dgm:prSet phldrT="[Tekst]"/>
      <dgm:spPr/>
      <dgm:t>
        <a:bodyPr/>
        <a:lstStyle/>
        <a:p>
          <a:r>
            <a:rPr lang="pl-PL" dirty="0"/>
            <a:t>Mentalność hackerska</a:t>
          </a:r>
        </a:p>
      </dgm:t>
    </dgm:pt>
    <dgm:pt modelId="{1E66C852-BCCD-4412-8D4F-5B46BFEB093C}" type="parTrans" cxnId="{423D4206-246B-4B5A-B986-34B228249832}">
      <dgm:prSet/>
      <dgm:spPr/>
      <dgm:t>
        <a:bodyPr/>
        <a:lstStyle/>
        <a:p>
          <a:endParaRPr lang="pl-PL"/>
        </a:p>
      </dgm:t>
    </dgm:pt>
    <dgm:pt modelId="{5FE10252-0F56-465A-AF9D-673B8C3C607C}" type="sibTrans" cxnId="{423D4206-246B-4B5A-B986-34B228249832}">
      <dgm:prSet/>
      <dgm:spPr/>
      <dgm:t>
        <a:bodyPr/>
        <a:lstStyle/>
        <a:p>
          <a:endParaRPr lang="pl-PL"/>
        </a:p>
      </dgm:t>
    </dgm:pt>
    <dgm:pt modelId="{57AED0B8-E02A-4BF1-B91A-4DED338F5BD9}">
      <dgm:prSet phldrT="[Tekst]"/>
      <dgm:spPr/>
      <dgm:t>
        <a:bodyPr/>
        <a:lstStyle/>
        <a:p>
          <a:r>
            <a:rPr lang="pl-PL" dirty="0"/>
            <a:t>Utalentowane jednostki</a:t>
          </a:r>
        </a:p>
      </dgm:t>
    </dgm:pt>
    <dgm:pt modelId="{031445B9-CCB5-4B52-8023-FA8795B4FF63}" type="parTrans" cxnId="{A8EA56D2-E6D8-4B2C-9DDD-AB0D1F399AB9}">
      <dgm:prSet/>
      <dgm:spPr/>
      <dgm:t>
        <a:bodyPr/>
        <a:lstStyle/>
        <a:p>
          <a:endParaRPr lang="pl-PL"/>
        </a:p>
      </dgm:t>
    </dgm:pt>
    <dgm:pt modelId="{152514AA-A3C6-4099-B552-C9AD6E4AD9C8}" type="sibTrans" cxnId="{A8EA56D2-E6D8-4B2C-9DDD-AB0D1F399AB9}">
      <dgm:prSet/>
      <dgm:spPr/>
      <dgm:t>
        <a:bodyPr/>
        <a:lstStyle/>
        <a:p>
          <a:endParaRPr lang="pl-PL"/>
        </a:p>
      </dgm:t>
    </dgm:pt>
    <dgm:pt modelId="{4981F7DC-FD7A-430B-9A28-419805A952BB}">
      <dgm:prSet phldrT="[Tekst]"/>
      <dgm:spPr/>
      <dgm:t>
        <a:bodyPr/>
        <a:lstStyle/>
        <a:p>
          <a:r>
            <a:rPr lang="pl-PL"/>
            <a:t>Wpływ na wszystkie dziedziny życia</a:t>
          </a:r>
          <a:endParaRPr lang="pl-PL" dirty="0"/>
        </a:p>
      </dgm:t>
    </dgm:pt>
    <dgm:pt modelId="{F093290D-B732-473A-8232-2611C9B5CE68}" type="parTrans" cxnId="{D63ED5F6-F64E-4945-925F-104CFD675AC7}">
      <dgm:prSet/>
      <dgm:spPr/>
      <dgm:t>
        <a:bodyPr/>
        <a:lstStyle/>
        <a:p>
          <a:endParaRPr lang="pl-PL"/>
        </a:p>
      </dgm:t>
    </dgm:pt>
    <dgm:pt modelId="{B821A1E2-07A8-4E1F-A5E1-C809E886EC9A}" type="sibTrans" cxnId="{D63ED5F6-F64E-4945-925F-104CFD675AC7}">
      <dgm:prSet/>
      <dgm:spPr/>
      <dgm:t>
        <a:bodyPr/>
        <a:lstStyle/>
        <a:p>
          <a:endParaRPr lang="pl-PL"/>
        </a:p>
      </dgm:t>
    </dgm:pt>
    <dgm:pt modelId="{E849FD19-CBEC-4652-9C5B-E1B61DA9C46C}" type="pres">
      <dgm:prSet presAssocID="{26442B3B-7D6E-4F9E-BE5B-0CA117FD7E1D}" presName="diagram" presStyleCnt="0">
        <dgm:presLayoutVars>
          <dgm:dir/>
          <dgm:resizeHandles val="exact"/>
        </dgm:presLayoutVars>
      </dgm:prSet>
      <dgm:spPr/>
    </dgm:pt>
    <dgm:pt modelId="{7EFB0E35-3517-4274-9BF1-4CF56D5D1D4C}" type="pres">
      <dgm:prSet presAssocID="{3DD839E1-FA07-4E1B-8364-88F85C3D4DC0}" presName="node" presStyleLbl="node1" presStyleIdx="0" presStyleCnt="7">
        <dgm:presLayoutVars>
          <dgm:bulletEnabled val="1"/>
        </dgm:presLayoutVars>
      </dgm:prSet>
      <dgm:spPr/>
    </dgm:pt>
    <dgm:pt modelId="{C3756BBB-4AC8-4131-AA02-F26EAC1771F0}" type="pres">
      <dgm:prSet presAssocID="{6FDAC80F-7B80-465A-AA34-DCA3E678B7E9}" presName="sibTrans" presStyleCnt="0"/>
      <dgm:spPr/>
    </dgm:pt>
    <dgm:pt modelId="{33D4BBAD-ECD9-4118-886F-FB7FD8480512}" type="pres">
      <dgm:prSet presAssocID="{07340BB1-3960-49F3-97E3-E66A1AE3B77B}" presName="node" presStyleLbl="node1" presStyleIdx="1" presStyleCnt="7">
        <dgm:presLayoutVars>
          <dgm:bulletEnabled val="1"/>
        </dgm:presLayoutVars>
      </dgm:prSet>
      <dgm:spPr/>
    </dgm:pt>
    <dgm:pt modelId="{88B75766-962B-4912-AC07-0CA5EA67DF29}" type="pres">
      <dgm:prSet presAssocID="{5FE10252-0F56-465A-AF9D-673B8C3C607C}" presName="sibTrans" presStyleCnt="0"/>
      <dgm:spPr/>
    </dgm:pt>
    <dgm:pt modelId="{D263A16C-4764-4922-B14D-FEE5BDFD5890}" type="pres">
      <dgm:prSet presAssocID="{4981F7DC-FD7A-430B-9A28-419805A952BB}" presName="node" presStyleLbl="node1" presStyleIdx="2" presStyleCnt="7">
        <dgm:presLayoutVars>
          <dgm:bulletEnabled val="1"/>
        </dgm:presLayoutVars>
      </dgm:prSet>
      <dgm:spPr/>
    </dgm:pt>
    <dgm:pt modelId="{CE7E679C-7BF5-4E46-B079-56381FFB95F1}" type="pres">
      <dgm:prSet presAssocID="{B821A1E2-07A8-4E1F-A5E1-C809E886EC9A}" presName="sibTrans" presStyleCnt="0"/>
      <dgm:spPr/>
    </dgm:pt>
    <dgm:pt modelId="{E4021C31-56BE-41C2-9367-61C601566A74}" type="pres">
      <dgm:prSet presAssocID="{A8C1C80D-1F64-497C-853B-9F1DE1BA6F47}" presName="node" presStyleLbl="node1" presStyleIdx="3" presStyleCnt="7">
        <dgm:presLayoutVars>
          <dgm:bulletEnabled val="1"/>
        </dgm:presLayoutVars>
      </dgm:prSet>
      <dgm:spPr/>
    </dgm:pt>
    <dgm:pt modelId="{43AAFF52-9ADF-42A3-BA45-E27F50252493}" type="pres">
      <dgm:prSet presAssocID="{34A0BC0A-1EC2-4FE8-AD68-D4FEB3E6AA0C}" presName="sibTrans" presStyleCnt="0"/>
      <dgm:spPr/>
    </dgm:pt>
    <dgm:pt modelId="{CBF37704-9F91-4417-BB38-0AF4ADDFAD74}" type="pres">
      <dgm:prSet presAssocID="{162B8EAC-54BC-43A0-8836-35596A9F9BDA}" presName="node" presStyleLbl="node1" presStyleIdx="4" presStyleCnt="7">
        <dgm:presLayoutVars>
          <dgm:bulletEnabled val="1"/>
        </dgm:presLayoutVars>
      </dgm:prSet>
      <dgm:spPr/>
    </dgm:pt>
    <dgm:pt modelId="{D64CA28F-0035-41DE-84CA-E8FE18632E93}" type="pres">
      <dgm:prSet presAssocID="{2F9F1C83-A25F-42A2-BB5F-B6E6D0D72F7A}" presName="sibTrans" presStyleCnt="0"/>
      <dgm:spPr/>
    </dgm:pt>
    <dgm:pt modelId="{672963DA-AD4B-4135-B36C-98C40A277AFD}" type="pres">
      <dgm:prSet presAssocID="{57AED0B8-E02A-4BF1-B91A-4DED338F5BD9}" presName="node" presStyleLbl="node1" presStyleIdx="5" presStyleCnt="7">
        <dgm:presLayoutVars>
          <dgm:bulletEnabled val="1"/>
        </dgm:presLayoutVars>
      </dgm:prSet>
      <dgm:spPr/>
    </dgm:pt>
    <dgm:pt modelId="{7AEF4DFD-0D2B-4530-856B-B42371063715}" type="pres">
      <dgm:prSet presAssocID="{152514AA-A3C6-4099-B552-C9AD6E4AD9C8}" presName="sibTrans" presStyleCnt="0"/>
      <dgm:spPr/>
    </dgm:pt>
    <dgm:pt modelId="{CBCA52BC-74F0-4AEE-8871-6353DD8592D7}" type="pres">
      <dgm:prSet presAssocID="{001FD941-5823-43B8-915D-566D8CE9DE2E}" presName="node" presStyleLbl="node1" presStyleIdx="6" presStyleCnt="7">
        <dgm:presLayoutVars>
          <dgm:bulletEnabled val="1"/>
        </dgm:presLayoutVars>
      </dgm:prSet>
      <dgm:spPr/>
    </dgm:pt>
  </dgm:ptLst>
  <dgm:cxnLst>
    <dgm:cxn modelId="{423D4206-246B-4B5A-B986-34B228249832}" srcId="{26442B3B-7D6E-4F9E-BE5B-0CA117FD7E1D}" destId="{07340BB1-3960-49F3-97E3-E66A1AE3B77B}" srcOrd="1" destOrd="0" parTransId="{1E66C852-BCCD-4412-8D4F-5B46BFEB093C}" sibTransId="{5FE10252-0F56-465A-AF9D-673B8C3C607C}"/>
    <dgm:cxn modelId="{068EA537-D67D-4FE9-9D0A-EF08FA1E0784}" type="presOf" srcId="{26442B3B-7D6E-4F9E-BE5B-0CA117FD7E1D}" destId="{E849FD19-CBEC-4652-9C5B-E1B61DA9C46C}" srcOrd="0" destOrd="0" presId="urn:microsoft.com/office/officeart/2005/8/layout/default"/>
    <dgm:cxn modelId="{2BBF9D61-902D-4486-9395-3393FC5E6BED}" type="presOf" srcId="{4981F7DC-FD7A-430B-9A28-419805A952BB}" destId="{D263A16C-4764-4922-B14D-FEE5BDFD5890}" srcOrd="0" destOrd="0" presId="urn:microsoft.com/office/officeart/2005/8/layout/default"/>
    <dgm:cxn modelId="{AAF10162-059C-4180-803B-26CFA46F6084}" type="presOf" srcId="{3DD839E1-FA07-4E1B-8364-88F85C3D4DC0}" destId="{7EFB0E35-3517-4274-9BF1-4CF56D5D1D4C}" srcOrd="0" destOrd="0" presId="urn:microsoft.com/office/officeart/2005/8/layout/default"/>
    <dgm:cxn modelId="{173A3B4A-9E0B-4F42-97F8-0B4F5ED7CDA3}" srcId="{26442B3B-7D6E-4F9E-BE5B-0CA117FD7E1D}" destId="{162B8EAC-54BC-43A0-8836-35596A9F9BDA}" srcOrd="4" destOrd="0" parTransId="{E604E59B-0C91-423C-BF93-4CB2E4ECA2C2}" sibTransId="{2F9F1C83-A25F-42A2-BB5F-B6E6D0D72F7A}"/>
    <dgm:cxn modelId="{459BA871-FB2C-4AD0-8050-25AB742545E0}" type="presOf" srcId="{001FD941-5823-43B8-915D-566D8CE9DE2E}" destId="{CBCA52BC-74F0-4AEE-8871-6353DD8592D7}" srcOrd="0" destOrd="0" presId="urn:microsoft.com/office/officeart/2005/8/layout/default"/>
    <dgm:cxn modelId="{460F3F52-C01A-4049-B328-790283C30EB8}" type="presOf" srcId="{07340BB1-3960-49F3-97E3-E66A1AE3B77B}" destId="{33D4BBAD-ECD9-4118-886F-FB7FD8480512}" srcOrd="0" destOrd="0" presId="urn:microsoft.com/office/officeart/2005/8/layout/default"/>
    <dgm:cxn modelId="{33F29D55-B74E-4DAF-82A1-50D4FE702A3B}" type="presOf" srcId="{A8C1C80D-1F64-497C-853B-9F1DE1BA6F47}" destId="{E4021C31-56BE-41C2-9367-61C601566A74}" srcOrd="0" destOrd="0" presId="urn:microsoft.com/office/officeart/2005/8/layout/default"/>
    <dgm:cxn modelId="{6938B17F-8947-453F-AFC2-E46666BE9B8C}" type="presOf" srcId="{57AED0B8-E02A-4BF1-B91A-4DED338F5BD9}" destId="{672963DA-AD4B-4135-B36C-98C40A277AFD}" srcOrd="0" destOrd="0" presId="urn:microsoft.com/office/officeart/2005/8/layout/default"/>
    <dgm:cxn modelId="{35DA3C84-26C0-48D3-B086-B56805D07F7A}" type="presOf" srcId="{162B8EAC-54BC-43A0-8836-35596A9F9BDA}" destId="{CBF37704-9F91-4417-BB38-0AF4ADDFAD74}" srcOrd="0" destOrd="0" presId="urn:microsoft.com/office/officeart/2005/8/layout/default"/>
    <dgm:cxn modelId="{2171168A-A119-4485-AAD0-B00BB2DC2659}" srcId="{26442B3B-7D6E-4F9E-BE5B-0CA117FD7E1D}" destId="{3DD839E1-FA07-4E1B-8364-88F85C3D4DC0}" srcOrd="0" destOrd="0" parTransId="{B2E11183-2BE6-4A86-9A15-3833B044E651}" sibTransId="{6FDAC80F-7B80-465A-AA34-DCA3E678B7E9}"/>
    <dgm:cxn modelId="{37370497-9551-43DB-A030-236AB4F6ED4A}" srcId="{26442B3B-7D6E-4F9E-BE5B-0CA117FD7E1D}" destId="{001FD941-5823-43B8-915D-566D8CE9DE2E}" srcOrd="6" destOrd="0" parTransId="{CB4A9609-00B2-4F53-8E2A-BCBD66330477}" sibTransId="{F6254AB9-3245-427F-A48E-00F1BEA7AD1D}"/>
    <dgm:cxn modelId="{EAE699C3-2DBB-4D6D-AA04-94822083F288}" srcId="{26442B3B-7D6E-4F9E-BE5B-0CA117FD7E1D}" destId="{A8C1C80D-1F64-497C-853B-9F1DE1BA6F47}" srcOrd="3" destOrd="0" parTransId="{CC5661C9-502D-4E29-A4DC-4616BB7131CF}" sibTransId="{34A0BC0A-1EC2-4FE8-AD68-D4FEB3E6AA0C}"/>
    <dgm:cxn modelId="{A8EA56D2-E6D8-4B2C-9DDD-AB0D1F399AB9}" srcId="{26442B3B-7D6E-4F9E-BE5B-0CA117FD7E1D}" destId="{57AED0B8-E02A-4BF1-B91A-4DED338F5BD9}" srcOrd="5" destOrd="0" parTransId="{031445B9-CCB5-4B52-8023-FA8795B4FF63}" sibTransId="{152514AA-A3C6-4099-B552-C9AD6E4AD9C8}"/>
    <dgm:cxn modelId="{D63ED5F6-F64E-4945-925F-104CFD675AC7}" srcId="{26442B3B-7D6E-4F9E-BE5B-0CA117FD7E1D}" destId="{4981F7DC-FD7A-430B-9A28-419805A952BB}" srcOrd="2" destOrd="0" parTransId="{F093290D-B732-473A-8232-2611C9B5CE68}" sibTransId="{B821A1E2-07A8-4E1F-A5E1-C809E886EC9A}"/>
    <dgm:cxn modelId="{A3285E44-D20E-488E-8117-8694318224F8}" type="presParOf" srcId="{E849FD19-CBEC-4652-9C5B-E1B61DA9C46C}" destId="{7EFB0E35-3517-4274-9BF1-4CF56D5D1D4C}" srcOrd="0" destOrd="0" presId="urn:microsoft.com/office/officeart/2005/8/layout/default"/>
    <dgm:cxn modelId="{57D62584-EA0B-41B9-BE21-D3A3DB48D084}" type="presParOf" srcId="{E849FD19-CBEC-4652-9C5B-E1B61DA9C46C}" destId="{C3756BBB-4AC8-4131-AA02-F26EAC1771F0}" srcOrd="1" destOrd="0" presId="urn:microsoft.com/office/officeart/2005/8/layout/default"/>
    <dgm:cxn modelId="{F8A037D1-9BA6-47AF-A8EA-7EBC149DE97A}" type="presParOf" srcId="{E849FD19-CBEC-4652-9C5B-E1B61DA9C46C}" destId="{33D4BBAD-ECD9-4118-886F-FB7FD8480512}" srcOrd="2" destOrd="0" presId="urn:microsoft.com/office/officeart/2005/8/layout/default"/>
    <dgm:cxn modelId="{40B724BD-5C03-4A67-B092-229A5ED11BBE}" type="presParOf" srcId="{E849FD19-CBEC-4652-9C5B-E1B61DA9C46C}" destId="{88B75766-962B-4912-AC07-0CA5EA67DF29}" srcOrd="3" destOrd="0" presId="urn:microsoft.com/office/officeart/2005/8/layout/default"/>
    <dgm:cxn modelId="{E1AD619D-66B2-46A7-83D3-6BA89B429383}" type="presParOf" srcId="{E849FD19-CBEC-4652-9C5B-E1B61DA9C46C}" destId="{D263A16C-4764-4922-B14D-FEE5BDFD5890}" srcOrd="4" destOrd="0" presId="urn:microsoft.com/office/officeart/2005/8/layout/default"/>
    <dgm:cxn modelId="{98112DC6-5A37-4E01-B9F8-E2786FD09599}" type="presParOf" srcId="{E849FD19-CBEC-4652-9C5B-E1B61DA9C46C}" destId="{CE7E679C-7BF5-4E46-B079-56381FFB95F1}" srcOrd="5" destOrd="0" presId="urn:microsoft.com/office/officeart/2005/8/layout/default"/>
    <dgm:cxn modelId="{66234ED2-8E65-4425-BFE9-3513052883F7}" type="presParOf" srcId="{E849FD19-CBEC-4652-9C5B-E1B61DA9C46C}" destId="{E4021C31-56BE-41C2-9367-61C601566A74}" srcOrd="6" destOrd="0" presId="urn:microsoft.com/office/officeart/2005/8/layout/default"/>
    <dgm:cxn modelId="{58B4070C-D3B1-4CF8-9DFC-55A02920DF04}" type="presParOf" srcId="{E849FD19-CBEC-4652-9C5B-E1B61DA9C46C}" destId="{43AAFF52-9ADF-42A3-BA45-E27F50252493}" srcOrd="7" destOrd="0" presId="urn:microsoft.com/office/officeart/2005/8/layout/default"/>
    <dgm:cxn modelId="{36F321D0-E881-4321-BEBE-103A8ECC9DE8}" type="presParOf" srcId="{E849FD19-CBEC-4652-9C5B-E1B61DA9C46C}" destId="{CBF37704-9F91-4417-BB38-0AF4ADDFAD74}" srcOrd="8" destOrd="0" presId="urn:microsoft.com/office/officeart/2005/8/layout/default"/>
    <dgm:cxn modelId="{06C15140-3EF8-4932-A20C-15C2719A4527}" type="presParOf" srcId="{E849FD19-CBEC-4652-9C5B-E1B61DA9C46C}" destId="{D64CA28F-0035-41DE-84CA-E8FE18632E93}" srcOrd="9" destOrd="0" presId="urn:microsoft.com/office/officeart/2005/8/layout/default"/>
    <dgm:cxn modelId="{0D660739-BE3C-40A6-886A-69A1FB224CCD}" type="presParOf" srcId="{E849FD19-CBEC-4652-9C5B-E1B61DA9C46C}" destId="{672963DA-AD4B-4135-B36C-98C40A277AFD}" srcOrd="10" destOrd="0" presId="urn:microsoft.com/office/officeart/2005/8/layout/default"/>
    <dgm:cxn modelId="{65003E56-A2D8-4DFE-8A8E-EF78E6E828A3}" type="presParOf" srcId="{E849FD19-CBEC-4652-9C5B-E1B61DA9C46C}" destId="{7AEF4DFD-0D2B-4530-856B-B42371063715}" srcOrd="11" destOrd="0" presId="urn:microsoft.com/office/officeart/2005/8/layout/default"/>
    <dgm:cxn modelId="{4FC24EA1-99C5-4BDB-84E4-13B6756D6A9B}" type="presParOf" srcId="{E849FD19-CBEC-4652-9C5B-E1B61DA9C46C}" destId="{CBCA52BC-74F0-4AEE-8871-6353DD8592D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42B3B-7D6E-4F9E-BE5B-0CA117FD7E1D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A8C1C80D-1F64-497C-853B-9F1DE1BA6F47}">
      <dgm:prSet phldrT="[Tekst]"/>
      <dgm:spPr/>
      <dgm:t>
        <a:bodyPr/>
        <a:lstStyle/>
        <a:p>
          <a:r>
            <a:rPr lang="pl-PL" dirty="0"/>
            <a:t>Rozwojowość</a:t>
          </a:r>
        </a:p>
      </dgm:t>
    </dgm:pt>
    <dgm:pt modelId="{CC5661C9-502D-4E29-A4DC-4616BB7131CF}" type="parTrans" cxnId="{EAE699C3-2DBB-4D6D-AA04-94822083F288}">
      <dgm:prSet/>
      <dgm:spPr/>
      <dgm:t>
        <a:bodyPr/>
        <a:lstStyle/>
        <a:p>
          <a:endParaRPr lang="pl-PL"/>
        </a:p>
      </dgm:t>
    </dgm:pt>
    <dgm:pt modelId="{34A0BC0A-1EC2-4FE8-AD68-D4FEB3E6AA0C}" type="sibTrans" cxnId="{EAE699C3-2DBB-4D6D-AA04-94822083F288}">
      <dgm:prSet/>
      <dgm:spPr/>
      <dgm:t>
        <a:bodyPr/>
        <a:lstStyle/>
        <a:p>
          <a:endParaRPr lang="pl-PL"/>
        </a:p>
      </dgm:t>
    </dgm:pt>
    <dgm:pt modelId="{3DD839E1-FA07-4E1B-8364-88F85C3D4DC0}">
      <dgm:prSet phldrT="[Tekst]"/>
      <dgm:spPr/>
      <dgm:t>
        <a:bodyPr/>
        <a:lstStyle/>
        <a:p>
          <a:r>
            <a:rPr lang="pl-PL" dirty="0"/>
            <a:t>Kod widać, że działa</a:t>
          </a:r>
        </a:p>
      </dgm:t>
    </dgm:pt>
    <dgm:pt modelId="{B2E11183-2BE6-4A86-9A15-3833B044E651}" type="parTrans" cxnId="{2171168A-A119-4485-AAD0-B00BB2DC2659}">
      <dgm:prSet/>
      <dgm:spPr/>
      <dgm:t>
        <a:bodyPr/>
        <a:lstStyle/>
        <a:p>
          <a:endParaRPr lang="pl-PL"/>
        </a:p>
      </dgm:t>
    </dgm:pt>
    <dgm:pt modelId="{6FDAC80F-7B80-465A-AA34-DCA3E678B7E9}" type="sibTrans" cxnId="{2171168A-A119-4485-AAD0-B00BB2DC2659}">
      <dgm:prSet/>
      <dgm:spPr/>
      <dgm:t>
        <a:bodyPr/>
        <a:lstStyle/>
        <a:p>
          <a:endParaRPr lang="pl-PL"/>
        </a:p>
      </dgm:t>
    </dgm:pt>
    <dgm:pt modelId="{2B60051C-F34F-4446-B7F9-F6107DC1C7A3}">
      <dgm:prSet phldrT="[Tekst]"/>
      <dgm:spPr/>
      <dgm:t>
        <a:bodyPr/>
        <a:lstStyle/>
        <a:p>
          <a:r>
            <a:rPr lang="pl-PL" dirty="0"/>
            <a:t>Kod może (kiedyś) zastąpić prawnika</a:t>
          </a:r>
        </a:p>
      </dgm:t>
    </dgm:pt>
    <dgm:pt modelId="{2B9F48C6-835E-4727-800F-7224D79ABD2E}" type="parTrans" cxnId="{B6AAD3A3-0CD4-48FF-B2EE-59D8D71F9CD9}">
      <dgm:prSet/>
      <dgm:spPr/>
      <dgm:t>
        <a:bodyPr/>
        <a:lstStyle/>
        <a:p>
          <a:endParaRPr lang="pl-PL"/>
        </a:p>
      </dgm:t>
    </dgm:pt>
    <dgm:pt modelId="{DE4404E3-5469-45C7-B5B7-C4DACAE76A03}" type="sibTrans" cxnId="{B6AAD3A3-0CD4-48FF-B2EE-59D8D71F9CD9}">
      <dgm:prSet/>
      <dgm:spPr/>
      <dgm:t>
        <a:bodyPr/>
        <a:lstStyle/>
        <a:p>
          <a:endParaRPr lang="pl-PL"/>
        </a:p>
      </dgm:t>
    </dgm:pt>
    <dgm:pt modelId="{C098B6DA-682C-4CC4-8369-8FE43180D885}">
      <dgm:prSet phldrT="[Tekst]"/>
      <dgm:spPr/>
      <dgm:t>
        <a:bodyPr/>
        <a:lstStyle/>
        <a:p>
          <a:r>
            <a:rPr lang="pl-PL" dirty="0"/>
            <a:t>Praca w grupie</a:t>
          </a:r>
        </a:p>
      </dgm:t>
    </dgm:pt>
    <dgm:pt modelId="{309C24EE-E1DF-483F-BA17-AB1A5E838E88}" type="parTrans" cxnId="{B4DC546D-D89D-4A59-A5B1-B32192D97A5B}">
      <dgm:prSet/>
      <dgm:spPr/>
      <dgm:t>
        <a:bodyPr/>
        <a:lstStyle/>
        <a:p>
          <a:endParaRPr lang="pl-PL"/>
        </a:p>
      </dgm:t>
    </dgm:pt>
    <dgm:pt modelId="{989A8300-31A2-407D-BF8F-BAA4338A3E71}" type="sibTrans" cxnId="{B4DC546D-D89D-4A59-A5B1-B32192D97A5B}">
      <dgm:prSet/>
      <dgm:spPr/>
      <dgm:t>
        <a:bodyPr/>
        <a:lstStyle/>
        <a:p>
          <a:endParaRPr lang="pl-PL"/>
        </a:p>
      </dgm:t>
    </dgm:pt>
    <dgm:pt modelId="{8E0BCB72-52D7-4668-B0B6-9856D25DCAEF}">
      <dgm:prSet phldrT="[Tekst]"/>
      <dgm:spPr/>
      <dgm:t>
        <a:bodyPr/>
        <a:lstStyle/>
        <a:p>
          <a:r>
            <a:rPr lang="pl-PL" dirty="0"/>
            <a:t>Mało „wyniosłości”</a:t>
          </a:r>
        </a:p>
      </dgm:t>
    </dgm:pt>
    <dgm:pt modelId="{4A80198A-082B-4178-AF36-41BE11B1C15E}" type="parTrans" cxnId="{3D685E78-B3D8-4C1B-9170-4355747C3159}">
      <dgm:prSet/>
      <dgm:spPr/>
      <dgm:t>
        <a:bodyPr/>
        <a:lstStyle/>
        <a:p>
          <a:endParaRPr lang="pl-PL"/>
        </a:p>
      </dgm:t>
    </dgm:pt>
    <dgm:pt modelId="{251F50F2-CFE4-49E9-990B-8885278DD8D8}" type="sibTrans" cxnId="{3D685E78-B3D8-4C1B-9170-4355747C3159}">
      <dgm:prSet/>
      <dgm:spPr/>
      <dgm:t>
        <a:bodyPr/>
        <a:lstStyle/>
        <a:p>
          <a:endParaRPr lang="pl-PL"/>
        </a:p>
      </dgm:t>
    </dgm:pt>
    <dgm:pt modelId="{9BA9094D-7B96-46F5-B253-92DD717BC644}">
      <dgm:prSet phldrT="[Tekst]"/>
      <dgm:spPr/>
      <dgm:t>
        <a:bodyPr/>
        <a:lstStyle/>
        <a:p>
          <a:r>
            <a:rPr lang="pl-PL" dirty="0"/>
            <a:t>Zawód nieregulowany (jeszcze)</a:t>
          </a:r>
        </a:p>
      </dgm:t>
    </dgm:pt>
    <dgm:pt modelId="{1C91026A-32A8-4CAE-ADC9-50EA97F9FE80}" type="parTrans" cxnId="{31212976-B636-4585-BE1B-B14A1B422205}">
      <dgm:prSet/>
      <dgm:spPr/>
      <dgm:t>
        <a:bodyPr/>
        <a:lstStyle/>
        <a:p>
          <a:endParaRPr lang="pl-PL"/>
        </a:p>
      </dgm:t>
    </dgm:pt>
    <dgm:pt modelId="{67F6BD85-80CC-4948-8FEC-D99BEF4C6AC6}" type="sibTrans" cxnId="{31212976-B636-4585-BE1B-B14A1B422205}">
      <dgm:prSet/>
      <dgm:spPr/>
      <dgm:t>
        <a:bodyPr/>
        <a:lstStyle/>
        <a:p>
          <a:endParaRPr lang="pl-PL"/>
        </a:p>
      </dgm:t>
    </dgm:pt>
    <dgm:pt modelId="{40EB2E99-FDF2-493A-A719-2C98474FB3C8}">
      <dgm:prSet phldrT="[Tekst]"/>
      <dgm:spPr/>
      <dgm:t>
        <a:bodyPr/>
        <a:lstStyle/>
        <a:p>
          <a:r>
            <a:rPr lang="pl-PL" dirty="0"/>
            <a:t>Praktyczne rezultaty</a:t>
          </a:r>
        </a:p>
      </dgm:t>
    </dgm:pt>
    <dgm:pt modelId="{414E725E-AFAC-455E-920D-AE4B56DE03FC}" type="parTrans" cxnId="{1F535F4E-29AB-4699-9D3E-2C1B92795356}">
      <dgm:prSet/>
      <dgm:spPr/>
      <dgm:t>
        <a:bodyPr/>
        <a:lstStyle/>
        <a:p>
          <a:endParaRPr lang="pl-PL"/>
        </a:p>
      </dgm:t>
    </dgm:pt>
    <dgm:pt modelId="{7216AC7C-68B9-43CA-820E-7878BD43460A}" type="sibTrans" cxnId="{1F535F4E-29AB-4699-9D3E-2C1B92795356}">
      <dgm:prSet/>
      <dgm:spPr/>
      <dgm:t>
        <a:bodyPr/>
        <a:lstStyle/>
        <a:p>
          <a:endParaRPr lang="pl-PL"/>
        </a:p>
      </dgm:t>
    </dgm:pt>
    <dgm:pt modelId="{E849FD19-CBEC-4652-9C5B-E1B61DA9C46C}" type="pres">
      <dgm:prSet presAssocID="{26442B3B-7D6E-4F9E-BE5B-0CA117FD7E1D}" presName="diagram" presStyleCnt="0">
        <dgm:presLayoutVars>
          <dgm:dir/>
          <dgm:resizeHandles val="exact"/>
        </dgm:presLayoutVars>
      </dgm:prSet>
      <dgm:spPr/>
    </dgm:pt>
    <dgm:pt modelId="{7EFB0E35-3517-4274-9BF1-4CF56D5D1D4C}" type="pres">
      <dgm:prSet presAssocID="{3DD839E1-FA07-4E1B-8364-88F85C3D4DC0}" presName="node" presStyleLbl="node1" presStyleIdx="0" presStyleCnt="7">
        <dgm:presLayoutVars>
          <dgm:bulletEnabled val="1"/>
        </dgm:presLayoutVars>
      </dgm:prSet>
      <dgm:spPr/>
    </dgm:pt>
    <dgm:pt modelId="{C3756BBB-4AC8-4131-AA02-F26EAC1771F0}" type="pres">
      <dgm:prSet presAssocID="{6FDAC80F-7B80-465A-AA34-DCA3E678B7E9}" presName="sibTrans" presStyleCnt="0"/>
      <dgm:spPr/>
    </dgm:pt>
    <dgm:pt modelId="{4DCE9863-229A-4403-8557-42A3416B0A41}" type="pres">
      <dgm:prSet presAssocID="{40EB2E99-FDF2-493A-A719-2C98474FB3C8}" presName="node" presStyleLbl="node1" presStyleIdx="1" presStyleCnt="7">
        <dgm:presLayoutVars>
          <dgm:bulletEnabled val="1"/>
        </dgm:presLayoutVars>
      </dgm:prSet>
      <dgm:spPr/>
    </dgm:pt>
    <dgm:pt modelId="{B3EE02BA-77A0-4DB8-9FE0-81F14C748950}" type="pres">
      <dgm:prSet presAssocID="{7216AC7C-68B9-43CA-820E-7878BD43460A}" presName="sibTrans" presStyleCnt="0"/>
      <dgm:spPr/>
    </dgm:pt>
    <dgm:pt modelId="{E4021C31-56BE-41C2-9367-61C601566A74}" type="pres">
      <dgm:prSet presAssocID="{A8C1C80D-1F64-497C-853B-9F1DE1BA6F47}" presName="node" presStyleLbl="node1" presStyleIdx="2" presStyleCnt="7">
        <dgm:presLayoutVars>
          <dgm:bulletEnabled val="1"/>
        </dgm:presLayoutVars>
      </dgm:prSet>
      <dgm:spPr/>
    </dgm:pt>
    <dgm:pt modelId="{6B874C85-9F34-469D-AE36-5A977CDA1F0F}" type="pres">
      <dgm:prSet presAssocID="{34A0BC0A-1EC2-4FE8-AD68-D4FEB3E6AA0C}" presName="sibTrans" presStyleCnt="0"/>
      <dgm:spPr/>
    </dgm:pt>
    <dgm:pt modelId="{DDF6182E-0315-4C6E-80CE-379EAFA09ADD}" type="pres">
      <dgm:prSet presAssocID="{2B60051C-F34F-4446-B7F9-F6107DC1C7A3}" presName="node" presStyleLbl="node1" presStyleIdx="3" presStyleCnt="7">
        <dgm:presLayoutVars>
          <dgm:bulletEnabled val="1"/>
        </dgm:presLayoutVars>
      </dgm:prSet>
      <dgm:spPr/>
    </dgm:pt>
    <dgm:pt modelId="{280AB0FA-37A3-4336-A4F0-2DD2593CD843}" type="pres">
      <dgm:prSet presAssocID="{DE4404E3-5469-45C7-B5B7-C4DACAE76A03}" presName="sibTrans" presStyleCnt="0"/>
      <dgm:spPr/>
    </dgm:pt>
    <dgm:pt modelId="{8B1CC5B8-0396-4E61-ABA5-2D8CFE8DCD66}" type="pres">
      <dgm:prSet presAssocID="{C098B6DA-682C-4CC4-8369-8FE43180D885}" presName="node" presStyleLbl="node1" presStyleIdx="4" presStyleCnt="7">
        <dgm:presLayoutVars>
          <dgm:bulletEnabled val="1"/>
        </dgm:presLayoutVars>
      </dgm:prSet>
      <dgm:spPr/>
    </dgm:pt>
    <dgm:pt modelId="{A2F4B0FE-DB2D-4FAB-BA36-D64A62BC77B7}" type="pres">
      <dgm:prSet presAssocID="{989A8300-31A2-407D-BF8F-BAA4338A3E71}" presName="sibTrans" presStyleCnt="0"/>
      <dgm:spPr/>
    </dgm:pt>
    <dgm:pt modelId="{7916D8FF-440B-4B1A-92D2-FD7AF627CD2F}" type="pres">
      <dgm:prSet presAssocID="{8E0BCB72-52D7-4668-B0B6-9856D25DCAEF}" presName="node" presStyleLbl="node1" presStyleIdx="5" presStyleCnt="7">
        <dgm:presLayoutVars>
          <dgm:bulletEnabled val="1"/>
        </dgm:presLayoutVars>
      </dgm:prSet>
      <dgm:spPr/>
    </dgm:pt>
    <dgm:pt modelId="{8DD533B7-A742-46D5-BEB1-8A2FBE4A9983}" type="pres">
      <dgm:prSet presAssocID="{251F50F2-CFE4-49E9-990B-8885278DD8D8}" presName="sibTrans" presStyleCnt="0"/>
      <dgm:spPr/>
    </dgm:pt>
    <dgm:pt modelId="{9EB73D9E-E75A-41AB-9800-88AD1BD4CF65}" type="pres">
      <dgm:prSet presAssocID="{9BA9094D-7B96-46F5-B253-92DD717BC644}" presName="node" presStyleLbl="node1" presStyleIdx="6" presStyleCnt="7">
        <dgm:presLayoutVars>
          <dgm:bulletEnabled val="1"/>
        </dgm:presLayoutVars>
      </dgm:prSet>
      <dgm:spPr/>
    </dgm:pt>
  </dgm:ptLst>
  <dgm:cxnLst>
    <dgm:cxn modelId="{E773CF00-CC25-4C5E-BC5C-20C0A9072DA1}" type="presOf" srcId="{8E0BCB72-52D7-4668-B0B6-9856D25DCAEF}" destId="{7916D8FF-440B-4B1A-92D2-FD7AF627CD2F}" srcOrd="0" destOrd="0" presId="urn:microsoft.com/office/officeart/2005/8/layout/default"/>
    <dgm:cxn modelId="{92178307-6E0E-4F66-B7AA-148B1F2820C0}" type="presOf" srcId="{C098B6DA-682C-4CC4-8369-8FE43180D885}" destId="{8B1CC5B8-0396-4E61-ABA5-2D8CFE8DCD66}" srcOrd="0" destOrd="0" presId="urn:microsoft.com/office/officeart/2005/8/layout/default"/>
    <dgm:cxn modelId="{068EA537-D67D-4FE9-9D0A-EF08FA1E0784}" type="presOf" srcId="{26442B3B-7D6E-4F9E-BE5B-0CA117FD7E1D}" destId="{E849FD19-CBEC-4652-9C5B-E1B61DA9C46C}" srcOrd="0" destOrd="0" presId="urn:microsoft.com/office/officeart/2005/8/layout/default"/>
    <dgm:cxn modelId="{AAF10162-059C-4180-803B-26CFA46F6084}" type="presOf" srcId="{3DD839E1-FA07-4E1B-8364-88F85C3D4DC0}" destId="{7EFB0E35-3517-4274-9BF1-4CF56D5D1D4C}" srcOrd="0" destOrd="0" presId="urn:microsoft.com/office/officeart/2005/8/layout/default"/>
    <dgm:cxn modelId="{B4DC546D-D89D-4A59-A5B1-B32192D97A5B}" srcId="{26442B3B-7D6E-4F9E-BE5B-0CA117FD7E1D}" destId="{C098B6DA-682C-4CC4-8369-8FE43180D885}" srcOrd="4" destOrd="0" parTransId="{309C24EE-E1DF-483F-BA17-AB1A5E838E88}" sibTransId="{989A8300-31A2-407D-BF8F-BAA4338A3E71}"/>
    <dgm:cxn modelId="{1F535F4E-29AB-4699-9D3E-2C1B92795356}" srcId="{26442B3B-7D6E-4F9E-BE5B-0CA117FD7E1D}" destId="{40EB2E99-FDF2-493A-A719-2C98474FB3C8}" srcOrd="1" destOrd="0" parTransId="{414E725E-AFAC-455E-920D-AE4B56DE03FC}" sibTransId="{7216AC7C-68B9-43CA-820E-7878BD43460A}"/>
    <dgm:cxn modelId="{33F29D55-B74E-4DAF-82A1-50D4FE702A3B}" type="presOf" srcId="{A8C1C80D-1F64-497C-853B-9F1DE1BA6F47}" destId="{E4021C31-56BE-41C2-9367-61C601566A74}" srcOrd="0" destOrd="0" presId="urn:microsoft.com/office/officeart/2005/8/layout/default"/>
    <dgm:cxn modelId="{31212976-B636-4585-BE1B-B14A1B422205}" srcId="{26442B3B-7D6E-4F9E-BE5B-0CA117FD7E1D}" destId="{9BA9094D-7B96-46F5-B253-92DD717BC644}" srcOrd="6" destOrd="0" parTransId="{1C91026A-32A8-4CAE-ADC9-50EA97F9FE80}" sibTransId="{67F6BD85-80CC-4948-8FEC-D99BEF4C6AC6}"/>
    <dgm:cxn modelId="{3D685E78-B3D8-4C1B-9170-4355747C3159}" srcId="{26442B3B-7D6E-4F9E-BE5B-0CA117FD7E1D}" destId="{8E0BCB72-52D7-4668-B0B6-9856D25DCAEF}" srcOrd="5" destOrd="0" parTransId="{4A80198A-082B-4178-AF36-41BE11B1C15E}" sibTransId="{251F50F2-CFE4-49E9-990B-8885278DD8D8}"/>
    <dgm:cxn modelId="{2171168A-A119-4485-AAD0-B00BB2DC2659}" srcId="{26442B3B-7D6E-4F9E-BE5B-0CA117FD7E1D}" destId="{3DD839E1-FA07-4E1B-8364-88F85C3D4DC0}" srcOrd="0" destOrd="0" parTransId="{B2E11183-2BE6-4A86-9A15-3833B044E651}" sibTransId="{6FDAC80F-7B80-465A-AA34-DCA3E678B7E9}"/>
    <dgm:cxn modelId="{B6AAD3A3-0CD4-48FF-B2EE-59D8D71F9CD9}" srcId="{26442B3B-7D6E-4F9E-BE5B-0CA117FD7E1D}" destId="{2B60051C-F34F-4446-B7F9-F6107DC1C7A3}" srcOrd="3" destOrd="0" parTransId="{2B9F48C6-835E-4727-800F-7224D79ABD2E}" sibTransId="{DE4404E3-5469-45C7-B5B7-C4DACAE76A03}"/>
    <dgm:cxn modelId="{248378B1-7D41-4C62-8A07-8D66C89FC185}" type="presOf" srcId="{2B60051C-F34F-4446-B7F9-F6107DC1C7A3}" destId="{DDF6182E-0315-4C6E-80CE-379EAFA09ADD}" srcOrd="0" destOrd="0" presId="urn:microsoft.com/office/officeart/2005/8/layout/default"/>
    <dgm:cxn modelId="{EAE699C3-2DBB-4D6D-AA04-94822083F288}" srcId="{26442B3B-7D6E-4F9E-BE5B-0CA117FD7E1D}" destId="{A8C1C80D-1F64-497C-853B-9F1DE1BA6F47}" srcOrd="2" destOrd="0" parTransId="{CC5661C9-502D-4E29-A4DC-4616BB7131CF}" sibTransId="{34A0BC0A-1EC2-4FE8-AD68-D4FEB3E6AA0C}"/>
    <dgm:cxn modelId="{6828AEE9-8EC1-481C-B7C8-86976563F0FD}" type="presOf" srcId="{9BA9094D-7B96-46F5-B253-92DD717BC644}" destId="{9EB73D9E-E75A-41AB-9800-88AD1BD4CF65}" srcOrd="0" destOrd="0" presId="urn:microsoft.com/office/officeart/2005/8/layout/default"/>
    <dgm:cxn modelId="{5A3B47F2-3AA6-4A6D-8D74-D375EEE6225E}" type="presOf" srcId="{40EB2E99-FDF2-493A-A719-2C98474FB3C8}" destId="{4DCE9863-229A-4403-8557-42A3416B0A41}" srcOrd="0" destOrd="0" presId="urn:microsoft.com/office/officeart/2005/8/layout/default"/>
    <dgm:cxn modelId="{A3285E44-D20E-488E-8117-8694318224F8}" type="presParOf" srcId="{E849FD19-CBEC-4652-9C5B-E1B61DA9C46C}" destId="{7EFB0E35-3517-4274-9BF1-4CF56D5D1D4C}" srcOrd="0" destOrd="0" presId="urn:microsoft.com/office/officeart/2005/8/layout/default"/>
    <dgm:cxn modelId="{57D62584-EA0B-41B9-BE21-D3A3DB48D084}" type="presParOf" srcId="{E849FD19-CBEC-4652-9C5B-E1B61DA9C46C}" destId="{C3756BBB-4AC8-4131-AA02-F26EAC1771F0}" srcOrd="1" destOrd="0" presId="urn:microsoft.com/office/officeart/2005/8/layout/default"/>
    <dgm:cxn modelId="{473BD338-0CA4-482E-945C-756A59AEF294}" type="presParOf" srcId="{E849FD19-CBEC-4652-9C5B-E1B61DA9C46C}" destId="{4DCE9863-229A-4403-8557-42A3416B0A41}" srcOrd="2" destOrd="0" presId="urn:microsoft.com/office/officeart/2005/8/layout/default"/>
    <dgm:cxn modelId="{42883614-FB1C-4C8D-880A-B9CCA741CFEA}" type="presParOf" srcId="{E849FD19-CBEC-4652-9C5B-E1B61DA9C46C}" destId="{B3EE02BA-77A0-4DB8-9FE0-81F14C748950}" srcOrd="3" destOrd="0" presId="urn:microsoft.com/office/officeart/2005/8/layout/default"/>
    <dgm:cxn modelId="{66234ED2-8E65-4425-BFE9-3513052883F7}" type="presParOf" srcId="{E849FD19-CBEC-4652-9C5B-E1B61DA9C46C}" destId="{E4021C31-56BE-41C2-9367-61C601566A74}" srcOrd="4" destOrd="0" presId="urn:microsoft.com/office/officeart/2005/8/layout/default"/>
    <dgm:cxn modelId="{13B424B5-1708-46FC-83E1-15CC1CD7197C}" type="presParOf" srcId="{E849FD19-CBEC-4652-9C5B-E1B61DA9C46C}" destId="{6B874C85-9F34-469D-AE36-5A977CDA1F0F}" srcOrd="5" destOrd="0" presId="urn:microsoft.com/office/officeart/2005/8/layout/default"/>
    <dgm:cxn modelId="{939F14DD-F0E8-4620-89DD-85D63875D338}" type="presParOf" srcId="{E849FD19-CBEC-4652-9C5B-E1B61DA9C46C}" destId="{DDF6182E-0315-4C6E-80CE-379EAFA09ADD}" srcOrd="6" destOrd="0" presId="urn:microsoft.com/office/officeart/2005/8/layout/default"/>
    <dgm:cxn modelId="{2022CA38-3486-4BC4-AB91-4E0FB7E64EC8}" type="presParOf" srcId="{E849FD19-CBEC-4652-9C5B-E1B61DA9C46C}" destId="{280AB0FA-37A3-4336-A4F0-2DD2593CD843}" srcOrd="7" destOrd="0" presId="urn:microsoft.com/office/officeart/2005/8/layout/default"/>
    <dgm:cxn modelId="{F90A3F61-2094-41BC-81F9-B9659054C4F2}" type="presParOf" srcId="{E849FD19-CBEC-4652-9C5B-E1B61DA9C46C}" destId="{8B1CC5B8-0396-4E61-ABA5-2D8CFE8DCD66}" srcOrd="8" destOrd="0" presId="urn:microsoft.com/office/officeart/2005/8/layout/default"/>
    <dgm:cxn modelId="{1C3C5A2E-3C96-4FA2-A058-5BFA0ECCF095}" type="presParOf" srcId="{E849FD19-CBEC-4652-9C5B-E1B61DA9C46C}" destId="{A2F4B0FE-DB2D-4FAB-BA36-D64A62BC77B7}" srcOrd="9" destOrd="0" presId="urn:microsoft.com/office/officeart/2005/8/layout/default"/>
    <dgm:cxn modelId="{58861376-DB5A-4C98-A064-9CB65269ADC7}" type="presParOf" srcId="{E849FD19-CBEC-4652-9C5B-E1B61DA9C46C}" destId="{7916D8FF-440B-4B1A-92D2-FD7AF627CD2F}" srcOrd="10" destOrd="0" presId="urn:microsoft.com/office/officeart/2005/8/layout/default"/>
    <dgm:cxn modelId="{B2ACAC16-734C-4EF3-8629-A4AC79D2410A}" type="presParOf" srcId="{E849FD19-CBEC-4652-9C5B-E1B61DA9C46C}" destId="{8DD533B7-A742-46D5-BEB1-8A2FBE4A9983}" srcOrd="11" destOrd="0" presId="urn:microsoft.com/office/officeart/2005/8/layout/default"/>
    <dgm:cxn modelId="{80E60809-6726-4981-9775-8A41A80B4AF9}" type="presParOf" srcId="{E849FD19-CBEC-4652-9C5B-E1B61DA9C46C}" destId="{9EB73D9E-E75A-41AB-9800-88AD1BD4CF6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2E4ADD-91E1-4CFA-A41E-1C2AF281E1D6}" type="doc">
      <dgm:prSet loTypeId="urn:microsoft.com/office/officeart/2005/8/layout/arrow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BC30CD9-7D4F-4696-8C2A-2139399C3455}">
      <dgm:prSet phldrT="[Text]"/>
      <dgm:spPr/>
      <dgm:t>
        <a:bodyPr/>
        <a:lstStyle/>
        <a:p>
          <a:r>
            <a:rPr lang="pl-PL" dirty="0"/>
            <a:t>Brak zmian w przepisach od 25 lat</a:t>
          </a:r>
          <a:endParaRPr lang="en-GB" dirty="0"/>
        </a:p>
      </dgm:t>
    </dgm:pt>
    <dgm:pt modelId="{BEDB27F6-9218-48BE-A9F6-0DA7C44CA865}" type="parTrans" cxnId="{FEB13737-E924-4AC0-A855-5ED4C3CF4EF4}">
      <dgm:prSet/>
      <dgm:spPr/>
      <dgm:t>
        <a:bodyPr/>
        <a:lstStyle/>
        <a:p>
          <a:endParaRPr lang="en-GB"/>
        </a:p>
      </dgm:t>
    </dgm:pt>
    <dgm:pt modelId="{9E5DB2BF-95A3-49B1-B04C-06DD2BD81821}" type="sibTrans" cxnId="{FEB13737-E924-4AC0-A855-5ED4C3CF4EF4}">
      <dgm:prSet/>
      <dgm:spPr/>
      <dgm:t>
        <a:bodyPr/>
        <a:lstStyle/>
        <a:p>
          <a:endParaRPr lang="en-GB"/>
        </a:p>
      </dgm:t>
    </dgm:pt>
    <dgm:pt modelId="{AE1C9799-851B-4CC4-A9DD-DCC2BFAA63F5}">
      <dgm:prSet phldrT="[Text]"/>
      <dgm:spPr/>
      <dgm:t>
        <a:bodyPr/>
        <a:lstStyle/>
        <a:p>
          <a:r>
            <a:rPr lang="pl-PL" dirty="0"/>
            <a:t>Ogromne zmiany w otoczeniu technologicznym</a:t>
          </a:r>
          <a:endParaRPr lang="en-GB" dirty="0"/>
        </a:p>
      </dgm:t>
    </dgm:pt>
    <dgm:pt modelId="{204DEF27-10C3-4AAB-A84F-357546A99FFD}" type="parTrans" cxnId="{78E520F4-8184-42D7-A937-76427D0602FB}">
      <dgm:prSet/>
      <dgm:spPr/>
      <dgm:t>
        <a:bodyPr/>
        <a:lstStyle/>
        <a:p>
          <a:endParaRPr lang="en-GB"/>
        </a:p>
      </dgm:t>
    </dgm:pt>
    <dgm:pt modelId="{7AB8A38F-85DF-4FD1-9ACC-38CF2EF8FAC0}" type="sibTrans" cxnId="{78E520F4-8184-42D7-A937-76427D0602FB}">
      <dgm:prSet/>
      <dgm:spPr/>
      <dgm:t>
        <a:bodyPr/>
        <a:lstStyle/>
        <a:p>
          <a:endParaRPr lang="en-GB"/>
        </a:p>
      </dgm:t>
    </dgm:pt>
    <dgm:pt modelId="{9C22DF4E-3D13-4D1F-821F-0F7A4DAD16D6}" type="pres">
      <dgm:prSet presAssocID="{FC2E4ADD-91E1-4CFA-A41E-1C2AF281E1D6}" presName="compositeShape" presStyleCnt="0">
        <dgm:presLayoutVars>
          <dgm:chMax val="2"/>
          <dgm:dir/>
          <dgm:resizeHandles val="exact"/>
        </dgm:presLayoutVars>
      </dgm:prSet>
      <dgm:spPr/>
    </dgm:pt>
    <dgm:pt modelId="{0F64A368-390E-414E-9B12-E11AA1F1F70C}" type="pres">
      <dgm:prSet presAssocID="{FC2E4ADD-91E1-4CFA-A41E-1C2AF281E1D6}" presName="divider" presStyleLbl="fgShp" presStyleIdx="0" presStyleCnt="1"/>
      <dgm:spPr/>
    </dgm:pt>
    <dgm:pt modelId="{9BCF3DC0-29B7-47AF-BBBC-C12EFC61D794}" type="pres">
      <dgm:prSet presAssocID="{FBC30CD9-7D4F-4696-8C2A-2139399C3455}" presName="downArrow" presStyleLbl="node1" presStyleIdx="0" presStyleCnt="2"/>
      <dgm:spPr/>
    </dgm:pt>
    <dgm:pt modelId="{EE2D212A-085E-42CB-8571-E0996DE248B4}" type="pres">
      <dgm:prSet presAssocID="{FBC30CD9-7D4F-4696-8C2A-2139399C3455}" presName="downArrowText" presStyleLbl="revTx" presStyleIdx="0" presStyleCnt="2">
        <dgm:presLayoutVars>
          <dgm:bulletEnabled val="1"/>
        </dgm:presLayoutVars>
      </dgm:prSet>
      <dgm:spPr/>
    </dgm:pt>
    <dgm:pt modelId="{4BD8DCCA-22B6-415C-B130-4B2A55FF5C37}" type="pres">
      <dgm:prSet presAssocID="{AE1C9799-851B-4CC4-A9DD-DCC2BFAA63F5}" presName="upArrow" presStyleLbl="node1" presStyleIdx="1" presStyleCnt="2"/>
      <dgm:spPr/>
    </dgm:pt>
    <dgm:pt modelId="{B3D9D41A-3F03-405A-BBB3-8C6441B7092C}" type="pres">
      <dgm:prSet presAssocID="{AE1C9799-851B-4CC4-A9DD-DCC2BFAA63F5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FEB13737-E924-4AC0-A855-5ED4C3CF4EF4}" srcId="{FC2E4ADD-91E1-4CFA-A41E-1C2AF281E1D6}" destId="{FBC30CD9-7D4F-4696-8C2A-2139399C3455}" srcOrd="0" destOrd="0" parTransId="{BEDB27F6-9218-48BE-A9F6-0DA7C44CA865}" sibTransId="{9E5DB2BF-95A3-49B1-B04C-06DD2BD81821}"/>
    <dgm:cxn modelId="{AA675D5F-1A87-4368-8069-5FAF0FDFF3DA}" type="presOf" srcId="{AE1C9799-851B-4CC4-A9DD-DCC2BFAA63F5}" destId="{B3D9D41A-3F03-405A-BBB3-8C6441B7092C}" srcOrd="0" destOrd="0" presId="urn:microsoft.com/office/officeart/2005/8/layout/arrow3"/>
    <dgm:cxn modelId="{EF1FBB45-A2EC-4FB7-9A9D-16FFB19C2336}" type="presOf" srcId="{FC2E4ADD-91E1-4CFA-A41E-1C2AF281E1D6}" destId="{9C22DF4E-3D13-4D1F-821F-0F7A4DAD16D6}" srcOrd="0" destOrd="0" presId="urn:microsoft.com/office/officeart/2005/8/layout/arrow3"/>
    <dgm:cxn modelId="{8AC8B4E3-7FA9-4C5A-9477-1AA85BDA6EDD}" type="presOf" srcId="{FBC30CD9-7D4F-4696-8C2A-2139399C3455}" destId="{EE2D212A-085E-42CB-8571-E0996DE248B4}" srcOrd="0" destOrd="0" presId="urn:microsoft.com/office/officeart/2005/8/layout/arrow3"/>
    <dgm:cxn modelId="{78E520F4-8184-42D7-A937-76427D0602FB}" srcId="{FC2E4ADD-91E1-4CFA-A41E-1C2AF281E1D6}" destId="{AE1C9799-851B-4CC4-A9DD-DCC2BFAA63F5}" srcOrd="1" destOrd="0" parTransId="{204DEF27-10C3-4AAB-A84F-357546A99FFD}" sibTransId="{7AB8A38F-85DF-4FD1-9ACC-38CF2EF8FAC0}"/>
    <dgm:cxn modelId="{25981108-7550-4BDA-A77C-AF68FCF3F9DF}" type="presParOf" srcId="{9C22DF4E-3D13-4D1F-821F-0F7A4DAD16D6}" destId="{0F64A368-390E-414E-9B12-E11AA1F1F70C}" srcOrd="0" destOrd="0" presId="urn:microsoft.com/office/officeart/2005/8/layout/arrow3"/>
    <dgm:cxn modelId="{913278CF-0A9E-4737-A111-0C55D1A4C8D5}" type="presParOf" srcId="{9C22DF4E-3D13-4D1F-821F-0F7A4DAD16D6}" destId="{9BCF3DC0-29B7-47AF-BBBC-C12EFC61D794}" srcOrd="1" destOrd="0" presId="urn:microsoft.com/office/officeart/2005/8/layout/arrow3"/>
    <dgm:cxn modelId="{5CB7A928-BEF4-4BE5-9B24-9C5E4BE38354}" type="presParOf" srcId="{9C22DF4E-3D13-4D1F-821F-0F7A4DAD16D6}" destId="{EE2D212A-085E-42CB-8571-E0996DE248B4}" srcOrd="2" destOrd="0" presId="urn:microsoft.com/office/officeart/2005/8/layout/arrow3"/>
    <dgm:cxn modelId="{0721D702-6937-4A02-A835-6C204CEAB55F}" type="presParOf" srcId="{9C22DF4E-3D13-4D1F-821F-0F7A4DAD16D6}" destId="{4BD8DCCA-22B6-415C-B130-4B2A55FF5C37}" srcOrd="3" destOrd="0" presId="urn:microsoft.com/office/officeart/2005/8/layout/arrow3"/>
    <dgm:cxn modelId="{662E7572-10C7-40A5-8DA7-9AD091CD8AAB}" type="presParOf" srcId="{9C22DF4E-3D13-4D1F-821F-0F7A4DAD16D6}" destId="{B3D9D41A-3F03-405A-BBB3-8C6441B7092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B0E35-3517-4274-9BF1-4CF56D5D1D4C}">
      <dsp:nvSpPr>
        <dsp:cNvPr id="0" name=""/>
        <dsp:cNvSpPr/>
      </dsp:nvSpPr>
      <dsp:spPr>
        <a:xfrm>
          <a:off x="2847" y="542881"/>
          <a:ext cx="2259201" cy="1355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Logika</a:t>
          </a:r>
        </a:p>
      </dsp:txBody>
      <dsp:txXfrm>
        <a:off x="2847" y="542881"/>
        <a:ext cx="2259201" cy="1355520"/>
      </dsp:txXfrm>
    </dsp:sp>
    <dsp:sp modelId="{33D4BBAD-ECD9-4118-886F-FB7FD8480512}">
      <dsp:nvSpPr>
        <dsp:cNvPr id="0" name=""/>
        <dsp:cNvSpPr/>
      </dsp:nvSpPr>
      <dsp:spPr>
        <a:xfrm>
          <a:off x="2487969" y="542881"/>
          <a:ext cx="2259201" cy="1355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Mentalność hackerska</a:t>
          </a:r>
        </a:p>
      </dsp:txBody>
      <dsp:txXfrm>
        <a:off x="2487969" y="542881"/>
        <a:ext cx="2259201" cy="1355520"/>
      </dsp:txXfrm>
    </dsp:sp>
    <dsp:sp modelId="{D263A16C-4764-4922-B14D-FEE5BDFD5890}">
      <dsp:nvSpPr>
        <dsp:cNvPr id="0" name=""/>
        <dsp:cNvSpPr/>
      </dsp:nvSpPr>
      <dsp:spPr>
        <a:xfrm>
          <a:off x="4973091" y="542881"/>
          <a:ext cx="2259201" cy="1355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/>
            <a:t>Wpływ na wszystkie dziedziny życia</a:t>
          </a:r>
          <a:endParaRPr lang="pl-PL" sz="2600" kern="1200" dirty="0"/>
        </a:p>
      </dsp:txBody>
      <dsp:txXfrm>
        <a:off x="4973091" y="542881"/>
        <a:ext cx="2259201" cy="1355520"/>
      </dsp:txXfrm>
    </dsp:sp>
    <dsp:sp modelId="{E4021C31-56BE-41C2-9367-61C601566A74}">
      <dsp:nvSpPr>
        <dsp:cNvPr id="0" name=""/>
        <dsp:cNvSpPr/>
      </dsp:nvSpPr>
      <dsp:spPr>
        <a:xfrm>
          <a:off x="7458212" y="542881"/>
          <a:ext cx="2259201" cy="1355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Dynamika zmian</a:t>
          </a:r>
        </a:p>
      </dsp:txBody>
      <dsp:txXfrm>
        <a:off x="7458212" y="542881"/>
        <a:ext cx="2259201" cy="1355520"/>
      </dsp:txXfrm>
    </dsp:sp>
    <dsp:sp modelId="{CBF37704-9F91-4417-BB38-0AF4ADDFAD74}">
      <dsp:nvSpPr>
        <dsp:cNvPr id="0" name=""/>
        <dsp:cNvSpPr/>
      </dsp:nvSpPr>
      <dsp:spPr>
        <a:xfrm>
          <a:off x="1245408" y="2124322"/>
          <a:ext cx="2259201" cy="1355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Hermetyczny język</a:t>
          </a:r>
        </a:p>
      </dsp:txBody>
      <dsp:txXfrm>
        <a:off x="1245408" y="2124322"/>
        <a:ext cx="2259201" cy="1355520"/>
      </dsp:txXfrm>
    </dsp:sp>
    <dsp:sp modelId="{672963DA-AD4B-4135-B36C-98C40A277AFD}">
      <dsp:nvSpPr>
        <dsp:cNvPr id="0" name=""/>
        <dsp:cNvSpPr/>
      </dsp:nvSpPr>
      <dsp:spPr>
        <a:xfrm>
          <a:off x="3730530" y="2124322"/>
          <a:ext cx="2259201" cy="1355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Utalentowane jednostki</a:t>
          </a:r>
        </a:p>
      </dsp:txBody>
      <dsp:txXfrm>
        <a:off x="3730530" y="2124322"/>
        <a:ext cx="2259201" cy="1355520"/>
      </dsp:txXfrm>
    </dsp:sp>
    <dsp:sp modelId="{CBCA52BC-74F0-4AEE-8871-6353DD8592D7}">
      <dsp:nvSpPr>
        <dsp:cNvPr id="0" name=""/>
        <dsp:cNvSpPr/>
      </dsp:nvSpPr>
      <dsp:spPr>
        <a:xfrm>
          <a:off x="6215651" y="2124322"/>
          <a:ext cx="2259201" cy="13555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Niezłe pieniądze</a:t>
          </a:r>
        </a:p>
      </dsp:txBody>
      <dsp:txXfrm>
        <a:off x="6215651" y="2124322"/>
        <a:ext cx="2259201" cy="13555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B0E35-3517-4274-9BF1-4CF56D5D1D4C}">
      <dsp:nvSpPr>
        <dsp:cNvPr id="0" name=""/>
        <dsp:cNvSpPr/>
      </dsp:nvSpPr>
      <dsp:spPr>
        <a:xfrm>
          <a:off x="2847" y="542881"/>
          <a:ext cx="2259201" cy="13555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Kod widać, że działa</a:t>
          </a:r>
        </a:p>
      </dsp:txBody>
      <dsp:txXfrm>
        <a:off x="2847" y="542881"/>
        <a:ext cx="2259201" cy="1355520"/>
      </dsp:txXfrm>
    </dsp:sp>
    <dsp:sp modelId="{4DCE9863-229A-4403-8557-42A3416B0A41}">
      <dsp:nvSpPr>
        <dsp:cNvPr id="0" name=""/>
        <dsp:cNvSpPr/>
      </dsp:nvSpPr>
      <dsp:spPr>
        <a:xfrm>
          <a:off x="2487969" y="542881"/>
          <a:ext cx="2259201" cy="13555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Praktyczne rezultaty</a:t>
          </a:r>
        </a:p>
      </dsp:txBody>
      <dsp:txXfrm>
        <a:off x="2487969" y="542881"/>
        <a:ext cx="2259201" cy="1355520"/>
      </dsp:txXfrm>
    </dsp:sp>
    <dsp:sp modelId="{E4021C31-56BE-41C2-9367-61C601566A74}">
      <dsp:nvSpPr>
        <dsp:cNvPr id="0" name=""/>
        <dsp:cNvSpPr/>
      </dsp:nvSpPr>
      <dsp:spPr>
        <a:xfrm>
          <a:off x="4973091" y="542881"/>
          <a:ext cx="2259201" cy="13555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Rozwojowość</a:t>
          </a:r>
        </a:p>
      </dsp:txBody>
      <dsp:txXfrm>
        <a:off x="4973091" y="542881"/>
        <a:ext cx="2259201" cy="1355520"/>
      </dsp:txXfrm>
    </dsp:sp>
    <dsp:sp modelId="{DDF6182E-0315-4C6E-80CE-379EAFA09ADD}">
      <dsp:nvSpPr>
        <dsp:cNvPr id="0" name=""/>
        <dsp:cNvSpPr/>
      </dsp:nvSpPr>
      <dsp:spPr>
        <a:xfrm>
          <a:off x="7458212" y="542881"/>
          <a:ext cx="2259201" cy="13555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Kod może (kiedyś) zastąpić prawnika</a:t>
          </a:r>
        </a:p>
      </dsp:txBody>
      <dsp:txXfrm>
        <a:off x="7458212" y="542881"/>
        <a:ext cx="2259201" cy="1355520"/>
      </dsp:txXfrm>
    </dsp:sp>
    <dsp:sp modelId="{8B1CC5B8-0396-4E61-ABA5-2D8CFE8DCD66}">
      <dsp:nvSpPr>
        <dsp:cNvPr id="0" name=""/>
        <dsp:cNvSpPr/>
      </dsp:nvSpPr>
      <dsp:spPr>
        <a:xfrm>
          <a:off x="1245408" y="2124322"/>
          <a:ext cx="2259201" cy="13555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Praca w grupie</a:t>
          </a:r>
        </a:p>
      </dsp:txBody>
      <dsp:txXfrm>
        <a:off x="1245408" y="2124322"/>
        <a:ext cx="2259201" cy="1355520"/>
      </dsp:txXfrm>
    </dsp:sp>
    <dsp:sp modelId="{7916D8FF-440B-4B1A-92D2-FD7AF627CD2F}">
      <dsp:nvSpPr>
        <dsp:cNvPr id="0" name=""/>
        <dsp:cNvSpPr/>
      </dsp:nvSpPr>
      <dsp:spPr>
        <a:xfrm>
          <a:off x="3730530" y="2124322"/>
          <a:ext cx="2259201" cy="13555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Mało „wyniosłości”</a:t>
          </a:r>
        </a:p>
      </dsp:txBody>
      <dsp:txXfrm>
        <a:off x="3730530" y="2124322"/>
        <a:ext cx="2259201" cy="1355520"/>
      </dsp:txXfrm>
    </dsp:sp>
    <dsp:sp modelId="{9EB73D9E-E75A-41AB-9800-88AD1BD4CF65}">
      <dsp:nvSpPr>
        <dsp:cNvPr id="0" name=""/>
        <dsp:cNvSpPr/>
      </dsp:nvSpPr>
      <dsp:spPr>
        <a:xfrm>
          <a:off x="6215651" y="2124322"/>
          <a:ext cx="2259201" cy="135552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3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Zawód nieregulowany (jeszcze)</a:t>
          </a:r>
        </a:p>
      </dsp:txBody>
      <dsp:txXfrm>
        <a:off x="6215651" y="2124322"/>
        <a:ext cx="2259201" cy="1355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4A368-390E-414E-9B12-E11AA1F1F70C}">
      <dsp:nvSpPr>
        <dsp:cNvPr id="0" name=""/>
        <dsp:cNvSpPr/>
      </dsp:nvSpPr>
      <dsp:spPr>
        <a:xfrm rot="21300000">
          <a:off x="244571" y="1607553"/>
          <a:ext cx="9231118" cy="807618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CF3DC0-29B7-47AF-BBBC-C12EFC61D794}">
      <dsp:nvSpPr>
        <dsp:cNvPr id="0" name=""/>
        <dsp:cNvSpPr/>
      </dsp:nvSpPr>
      <dsp:spPr>
        <a:xfrm>
          <a:off x="1166431" y="201136"/>
          <a:ext cx="2916078" cy="1609090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2D212A-085E-42CB-8571-E0996DE248B4}">
      <dsp:nvSpPr>
        <dsp:cNvPr id="0" name=""/>
        <dsp:cNvSpPr/>
      </dsp:nvSpPr>
      <dsp:spPr>
        <a:xfrm>
          <a:off x="5151738" y="0"/>
          <a:ext cx="3110483" cy="168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Brak zmian w przepisach od 25 lat</a:t>
          </a:r>
          <a:endParaRPr lang="en-GB" sz="3000" kern="1200" dirty="0"/>
        </a:p>
      </dsp:txBody>
      <dsp:txXfrm>
        <a:off x="5151738" y="0"/>
        <a:ext cx="3110483" cy="1689544"/>
      </dsp:txXfrm>
    </dsp:sp>
    <dsp:sp modelId="{4BD8DCCA-22B6-415C-B130-4B2A55FF5C37}">
      <dsp:nvSpPr>
        <dsp:cNvPr id="0" name=""/>
        <dsp:cNvSpPr/>
      </dsp:nvSpPr>
      <dsp:spPr>
        <a:xfrm>
          <a:off x="5637751" y="2212498"/>
          <a:ext cx="2916078" cy="1609090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9D41A-3F03-405A-BBB3-8C6441B7092C}">
      <dsp:nvSpPr>
        <dsp:cNvPr id="0" name=""/>
        <dsp:cNvSpPr/>
      </dsp:nvSpPr>
      <dsp:spPr>
        <a:xfrm>
          <a:off x="1458039" y="2333180"/>
          <a:ext cx="3110483" cy="1689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000" kern="1200" dirty="0"/>
            <a:t>Ogromne zmiany w otoczeniu technologicznym</a:t>
          </a:r>
          <a:endParaRPr lang="en-GB" sz="3000" kern="1200" dirty="0"/>
        </a:p>
      </dsp:txBody>
      <dsp:txXfrm>
        <a:off x="1458039" y="2333180"/>
        <a:ext cx="3110483" cy="16895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2C372-F583-473E-B95E-2C46CE39B5C0}" type="datetimeFigureOut">
              <a:rPr lang="en-US" smtClean="0"/>
              <a:t>6/21/2017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BE002-0123-489F-9878-635EF9F88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E002-0123-489F-9878-635EF9F888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8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BE002-0123-489F-9878-635EF9F888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06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prof. ALK dr hab. P. Polański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1864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6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8078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02168" y="1600200"/>
            <a:ext cx="5592233" cy="44989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1" y="1600200"/>
            <a:ext cx="5592233" cy="4498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prof. ALK dr hab. P. Polański</a:t>
            </a:r>
            <a:endParaRPr lang="pl-P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pl-PL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48A5FEF8-00B5-41F2-A344-8F00BD4514FF}" type="slidenum">
              <a:rPr lang="pl-PL" altLang="en-US"/>
              <a:pPr/>
              <a:t>‹#›</a:t>
            </a:fld>
            <a:r>
              <a:rPr lang="pl-PL" altLang="en-US"/>
              <a:t> z 78</a:t>
            </a:r>
          </a:p>
        </p:txBody>
      </p:sp>
    </p:spTree>
    <p:extLst>
      <p:ext uri="{BB962C8B-B14F-4D97-AF65-F5344CB8AC3E}">
        <p14:creationId xmlns:p14="http://schemas.microsoft.com/office/powerpoint/2010/main" val="375399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9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6515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59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9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2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5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4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4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prof. ALK dr hab. P. Polański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76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</p:sldLayoutIdLst>
  <p:hf sldNum="0"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 związkach programowania z prawem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394166" cy="1463040"/>
          </a:xfrm>
        </p:spPr>
        <p:txBody>
          <a:bodyPr>
            <a:normAutofit/>
          </a:bodyPr>
          <a:lstStyle/>
          <a:p>
            <a:r>
              <a:rPr lang="pl-PL" dirty="0"/>
              <a:t>Prof. n. ALK dr hab. </a:t>
            </a:r>
          </a:p>
          <a:p>
            <a:r>
              <a:rPr lang="pl-PL" dirty="0"/>
              <a:t>Przemysław Polański, </a:t>
            </a:r>
          </a:p>
          <a:p>
            <a:r>
              <a:rPr lang="pl-PL" dirty="0"/>
              <a:t>22 czerwiec 2017</a:t>
            </a:r>
            <a:endParaRPr lang="en-GB" dirty="0"/>
          </a:p>
        </p:txBody>
      </p:sp>
      <p:pic>
        <p:nvPicPr>
          <p:cNvPr id="6" name="Picture Placeholder 4" descr="Screen Clipping">
            <a:extLst>
              <a:ext uri="{FF2B5EF4-FFF2-40B4-BE49-F238E27FC236}">
                <a16:creationId xmlns:a16="http://schemas.microsoft.com/office/drawing/2014/main" id="{74EC8C40-F347-4B62-85CA-8D1D33B9A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7" b="19457"/>
          <a:stretch>
            <a:fillRect/>
          </a:stretch>
        </p:blipFill>
        <p:spPr>
          <a:xfrm>
            <a:off x="0" y="-39757"/>
            <a:ext cx="1218895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4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B8695A-34D0-423A-95DE-33928CD9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ma wspólnego Praca programisty i prawnika?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5806E35-E16F-4098-9DFB-B064430E4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045880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849AD2-3E62-4D27-AA33-C162FC6A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25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FB0E35-3517-4274-9BF1-4CF56D5D1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D4BBAD-ECD9-4118-886F-FB7FD8480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63A16C-4764-4922-B14D-FEE5BDFD5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021C31-56BE-41C2-9367-61C60156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F37704-9F91-4417-BB38-0AF4ADDFA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963DA-AD4B-4135-B36C-98C40A277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CA52BC-74F0-4AEE-8871-6353DD859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B8695A-34D0-423A-95DE-33928CD9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różni Pracę programisty i prawnika?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E5806E35-E16F-4098-9DFB-B064430E44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5981036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6849AD2-3E62-4D27-AA33-C162FC6A0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9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FB0E35-3517-4274-9BF1-4CF56D5D1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CE9863-229A-4403-8557-42A3416B0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021C31-56BE-41C2-9367-61C601566A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F6182E-0315-4C6E-80CE-379EAFA09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1CC5B8-0396-4E61-ABA5-2D8CFE8DCD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16D8FF-440B-4B1A-92D2-FD7AF627C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B73D9E-E75A-41AB-9800-88AD1BD4C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Ewolucja języków programowania w kierunku języków obiektowych</a:t>
            </a:r>
            <a:endParaRPr lang="en-US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2" b="10502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0565D08-D205-49E1-B1B4-9022BB932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9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9" name="Picture 5" descr="Mosaic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3" y="317805"/>
            <a:ext cx="6534253" cy="60685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0467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8591550" y="2813777"/>
            <a:ext cx="2990391" cy="44989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altLang="en-US" sz="2400" dirty="0" err="1"/>
              <a:t>Mosaic</a:t>
            </a:r>
            <a:r>
              <a:rPr lang="pl-PL" altLang="en-US" sz="2400" dirty="0"/>
              <a:t> X – pierwsza graficzna przeglądarka stron WWW (1993 rok)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prof. ALK dr hab. P. Polański</a:t>
            </a:r>
            <a:endParaRPr lang="pl-PL" altLang="en-US"/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3890963" y="13811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pl-PL" altLang="en-US">
              <a:latin typeface="Arial" panose="020B0604020202020204" pitchFamily="34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37E38AE-CF20-493B-A98B-7F23DC341E0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8591550" y="809625"/>
            <a:ext cx="3600450" cy="1143000"/>
          </a:xfrm>
        </p:spPr>
        <p:txBody>
          <a:bodyPr>
            <a:normAutofit fontScale="90000"/>
          </a:bodyPr>
          <a:lstStyle/>
          <a:p>
            <a:r>
              <a:rPr lang="pl-PL" altLang="en-US" dirty="0"/>
              <a:t>Aplikacje internetowe Ćwierć wieku temu</a:t>
            </a:r>
          </a:p>
        </p:txBody>
      </p:sp>
    </p:spTree>
    <p:extLst>
      <p:ext uri="{BB962C8B-B14F-4D97-AF65-F5344CB8AC3E}">
        <p14:creationId xmlns:p14="http://schemas.microsoft.com/office/powerpoint/2010/main" val="252783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163" y="4789831"/>
            <a:ext cx="7772400" cy="1463040"/>
          </a:xfrm>
        </p:spPr>
        <p:txBody>
          <a:bodyPr/>
          <a:lstStyle/>
          <a:p>
            <a:r>
              <a:rPr lang="pl-PL" dirty="0"/>
              <a:t>Rewolucja technologii webowych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" r="49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36726" y="4571999"/>
            <a:ext cx="3552226" cy="241662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HTML 1.0 (1991) do HTML 5.0 obecnie (implementacja trwa od 2008 r. do 2022 r.).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CSS 1.0 (1996 rekomendacja – 1999 implementacja)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JavaScript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23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Rewolucja oprogramowania open </a:t>
            </a:r>
            <a:r>
              <a:rPr lang="pl-PL" dirty="0" err="1"/>
              <a:t>source</a:t>
            </a:r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5" b="9395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4104360-9F36-4CF6-8A24-5BDA13871A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/>
              <a:t>Źródło: http://www.free.org.pl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47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aplikacje internetowe to dziś najważniejszy rodzaj oprogramowania komputerowego 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1" b="7031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10600" y="5506992"/>
            <a:ext cx="4349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Źródło: </a:t>
            </a:r>
            <a:r>
              <a:rPr lang="en-US" dirty="0"/>
              <a:t>http://</a:t>
            </a:r>
            <a:r>
              <a:rPr lang="pl-PL" dirty="0"/>
              <a:t>www.wordpress.org</a:t>
            </a:r>
            <a:r>
              <a:rPr lang="en-US" dirty="0"/>
              <a:t>/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prof. ALK dr hab. P. Polański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6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400" dirty="0"/>
              <a:t>Pomimo ogromnych zmian technologicznych brak zmian w modelu ochrony </a:t>
            </a:r>
            <a:r>
              <a:rPr lang="pl-PL" sz="4400" dirty="0" err="1"/>
              <a:t>prawnoautorskiej</a:t>
            </a:r>
            <a:r>
              <a:rPr lang="pl-PL" sz="4400" dirty="0"/>
              <a:t> programów komputerowych</a:t>
            </a:r>
            <a:endParaRPr lang="en-GB" sz="4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07352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prof. ALK dr hab. P. Polański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09510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2647</TotalTime>
  <Words>265</Words>
  <Application>Microsoft Office PowerPoint</Application>
  <PresentationFormat>Panoramiczny</PresentationFormat>
  <Paragraphs>44</Paragraphs>
  <Slides>9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 3</vt:lpstr>
      <vt:lpstr>Integral</vt:lpstr>
      <vt:lpstr>O związkach programowania z prawem</vt:lpstr>
      <vt:lpstr>Co ma wspólnego Praca programisty i prawnika?</vt:lpstr>
      <vt:lpstr>Co różni Pracę programisty i prawnika?</vt:lpstr>
      <vt:lpstr>Ewolucja języków programowania w kierunku języków obiektowych</vt:lpstr>
      <vt:lpstr>Aplikacje internetowe Ćwierć wieku temu</vt:lpstr>
      <vt:lpstr>Rewolucja technologii webowych</vt:lpstr>
      <vt:lpstr>Rewolucja oprogramowania open source</vt:lpstr>
      <vt:lpstr>aplikacje internetowe to dziś najważniejszy rodzaj oprogramowania komputerowego </vt:lpstr>
      <vt:lpstr>Pomimo ogromnych zmian technologicznych brak zmian w modelu ochrony prawnoautorskiej programów komputerowych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Przemysław Polański</dc:creator>
  <cp:lastModifiedBy>Przemysław Polański</cp:lastModifiedBy>
  <cp:revision>106</cp:revision>
  <dcterms:created xsi:type="dcterms:W3CDTF">2016-04-05T15:36:04Z</dcterms:created>
  <dcterms:modified xsi:type="dcterms:W3CDTF">2017-06-21T19:59:34Z</dcterms:modified>
</cp:coreProperties>
</file>