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9"/>
  </p:notesMasterIdLst>
  <p:handoutMasterIdLst>
    <p:handoutMasterId r:id="rId10"/>
  </p:handoutMasterIdLst>
  <p:sldIdLst>
    <p:sldId id="273" r:id="rId2"/>
    <p:sldId id="310" r:id="rId3"/>
    <p:sldId id="313" r:id="rId4"/>
    <p:sldId id="309" r:id="rId5"/>
    <p:sldId id="301" r:id="rId6"/>
    <p:sldId id="302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2"/>
    <a:srgbClr val="5B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25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60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1901-B256-4FAF-81F9-DBB96D3AC94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37B-6530-4E34-A0C4-79EB6FD8B8B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2403399" y="254687"/>
            <a:ext cx="8449731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Heartline here with two lines if needed</a:t>
            </a:r>
            <a:endParaRPr lang="en-US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2403398" y="891757"/>
            <a:ext cx="8449732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Headline here with two lines if needed</a:t>
            </a:r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2403397" y="1959657"/>
            <a:ext cx="5840674" cy="2257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/>
            </a:lvl1pPr>
          </a:lstStyle>
          <a:p>
            <a:pPr lvl="0"/>
            <a:r>
              <a:rPr lang="en-US" dirty="0" smtClean="0"/>
              <a:t>Date of Presentation</a:t>
            </a:r>
            <a:r>
              <a:rPr lang="pl-PL" dirty="0" smtClean="0"/>
              <a:t> [format daty: DD miesiąca RRRR]</a:t>
            </a:r>
            <a:endParaRPr lang="en-US" dirty="0"/>
          </a:p>
        </p:txBody>
      </p:sp>
      <p:sp>
        <p:nvSpPr>
          <p:cNvPr id="10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2403397" y="2206207"/>
            <a:ext cx="4273551" cy="29014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/>
            </a:lvl1pPr>
          </a:lstStyle>
          <a:p>
            <a:pPr lvl="0"/>
            <a:r>
              <a:rPr lang="en-US" dirty="0" smtClean="0"/>
              <a:t>Click to enter name of Presenter here</a:t>
            </a:r>
            <a:endParaRPr lang="en-US" dirty="0"/>
          </a:p>
        </p:txBody>
      </p:sp>
      <p:sp>
        <p:nvSpPr>
          <p:cNvPr id="11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403397" y="2496353"/>
            <a:ext cx="4273551" cy="4396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 baseline="0"/>
            </a:lvl1pPr>
          </a:lstStyle>
          <a:p>
            <a:pPr lvl="0"/>
            <a:r>
              <a:rPr lang="en-US" dirty="0" smtClean="0"/>
              <a:t>Click to enter Job Title here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" y="166065"/>
            <a:ext cx="2223499" cy="5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0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2514600"/>
            <a:ext cx="6864351" cy="3790950"/>
          </a:xfrm>
        </p:spPr>
        <p:txBody>
          <a:bodyPr/>
          <a:lstStyle>
            <a:lvl1pPr marL="171450" indent="-17145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bullet point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68382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535334" y="2097088"/>
            <a:ext cx="4080933" cy="4356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primary image here</a:t>
            </a:r>
            <a:endParaRPr lang="en-US" dirty="0"/>
          </a:p>
        </p:txBody>
      </p:sp>
      <p:sp>
        <p:nvSpPr>
          <p:cNvPr id="15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6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8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119913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rgbClr val="0070C0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 smtClean="0"/>
              <a:t>Click to add bullet item here</a:t>
            </a:r>
          </a:p>
          <a:p>
            <a:pPr lvl="0"/>
            <a:r>
              <a:rPr lang="en-US" dirty="0" smtClean="0"/>
              <a:t>Click to add bullet item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Main content placeholder"/>
          <p:cNvSpPr>
            <a:spLocks noGrp="1"/>
          </p:cNvSpPr>
          <p:nvPr>
            <p:ph idx="11" hasCustomPrompt="1"/>
          </p:nvPr>
        </p:nvSpPr>
        <p:spPr>
          <a:xfrm>
            <a:off x="614468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rgbClr val="0070C0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 smtClean="0"/>
              <a:t>Click to add bullet item here</a:t>
            </a:r>
          </a:p>
          <a:p>
            <a:pPr lvl="0"/>
            <a:r>
              <a:rPr lang="en-US" dirty="0" smtClean="0"/>
              <a:t>Click to add bullet item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11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2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4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33785765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rgbClr val="0070C0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 smtClean="0"/>
              <a:t>Click to add bullet item here</a:t>
            </a:r>
          </a:p>
          <a:p>
            <a:pPr lvl="0"/>
            <a:r>
              <a:rPr lang="en-US" dirty="0" smtClean="0"/>
              <a:t>Click to add bullet item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1520825"/>
            <a:ext cx="5471583" cy="4932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primary image here</a:t>
            </a:r>
            <a:endParaRPr lang="en-US" dirty="0"/>
          </a:p>
        </p:txBody>
      </p:sp>
      <p:sp>
        <p:nvSpPr>
          <p:cNvPr id="10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1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3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957768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2514600"/>
            <a:ext cx="5568951" cy="3790950"/>
          </a:xfrm>
        </p:spPr>
        <p:txBody>
          <a:bodyPr/>
          <a:lstStyle>
            <a:lvl1pPr marL="171450" indent="-17145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add bullet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0"/>
            <a:ext cx="6047316" cy="6858000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add secondary imagery here</a:t>
            </a:r>
          </a:p>
          <a:p>
            <a:r>
              <a:rPr lang="en-US" dirty="0" smtClean="0"/>
              <a:t>(Ensure image is up to the edge of the slide)</a:t>
            </a:r>
            <a:endParaRPr lang="en-US" dirty="0"/>
          </a:p>
        </p:txBody>
      </p:sp>
      <p:sp>
        <p:nvSpPr>
          <p:cNvPr id="11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2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4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160182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rgbClr val="0070C0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 smtClean="0"/>
              <a:t>Click to add bullet item here</a:t>
            </a:r>
          </a:p>
          <a:p>
            <a:pPr lvl="0"/>
            <a:r>
              <a:rPr lang="en-US" dirty="0" smtClean="0"/>
              <a:t>Click to add bullet item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0"/>
            <a:ext cx="6047316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 to add secondary image here</a:t>
            </a:r>
          </a:p>
          <a:p>
            <a:r>
              <a:rPr lang="en-US" dirty="0" smtClean="0"/>
              <a:t>(Ensure image is right to the edge of the slide)</a:t>
            </a:r>
            <a:endParaRPr lang="en-US" dirty="0"/>
          </a:p>
        </p:txBody>
      </p:sp>
      <p:sp>
        <p:nvSpPr>
          <p:cNvPr id="10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1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3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42948817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 - 2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rgbClr val="0070C0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 smtClean="0"/>
              <a:t>Click to add bullet item here</a:t>
            </a:r>
          </a:p>
          <a:p>
            <a:pPr lvl="0"/>
            <a:r>
              <a:rPr lang="en-US" dirty="0" smtClean="0"/>
              <a:t>Click to add bullet item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404813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 smtClean="0"/>
              <a:t>Click  to add secondary image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3465514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z="1400" dirty="0" smtClean="0"/>
              <a:t>Click to add secondary image here</a:t>
            </a:r>
            <a:endParaRPr lang="en-US" dirty="0"/>
          </a:p>
        </p:txBody>
      </p:sp>
      <p:sp>
        <p:nvSpPr>
          <p:cNvPr id="11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2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4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1619939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  <p15:guide id="0" orient="horz" pos="2160" userDrawn="1">
          <p15:clr>
            <a:srgbClr val="FBAE40"/>
          </p15:clr>
        </p15:guide>
        <p15:guide id="3" orient="horz" pos="2137" userDrawn="1">
          <p15:clr>
            <a:srgbClr val="FBAE40"/>
          </p15:clr>
        </p15:guide>
        <p15:guide id="4" orient="horz" pos="218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- 3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2514600"/>
            <a:ext cx="5568951" cy="3790950"/>
          </a:xfrm>
        </p:spPr>
        <p:txBody>
          <a:bodyPr/>
          <a:lstStyle>
            <a:lvl1pPr marL="171450" indent="-17145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add bullet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70790" y="404813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add secondary imagery here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70790" y="2478485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add secondary imagery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170790" y="4552158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add secondary imagery here</a:t>
            </a:r>
          </a:p>
        </p:txBody>
      </p:sp>
      <p:sp>
        <p:nvSpPr>
          <p:cNvPr id="14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5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7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40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2457450"/>
            <a:ext cx="7313897" cy="459398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5733" y="2916848"/>
            <a:ext cx="7313897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2181579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  <p15:guide id="3" orient="horz" pos="15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80" y="2457451"/>
            <a:ext cx="4306437" cy="641839"/>
          </a:xfrm>
        </p:spPr>
        <p:txBody>
          <a:bodyPr anchor="t">
            <a:noAutofit/>
          </a:bodyPr>
          <a:lstStyle>
            <a:lvl1pPr algn="l">
              <a:defRPr sz="2100"/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479" y="3127864"/>
            <a:ext cx="4306440" cy="74075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Divider sub-heading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751917" y="0"/>
            <a:ext cx="74400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 smtClean="0"/>
              <a:t>Click to add secondary image here </a:t>
            </a:r>
          </a:p>
          <a:p>
            <a:r>
              <a:rPr lang="en-US" dirty="0" smtClean="0"/>
              <a:t>(ensure it is right up to the edge of the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06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loured background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2457450"/>
            <a:ext cx="11040533" cy="459398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5733" y="2916848"/>
            <a:ext cx="11040535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2179032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imary Image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59152" y="1692514"/>
            <a:ext cx="8832849" cy="51654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primary image here</a:t>
            </a:r>
            <a:endParaRPr lang="en-US" dirty="0"/>
          </a:p>
        </p:txBody>
      </p:sp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2400521" y="239559"/>
            <a:ext cx="8449731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Heartline here with two lines if needed</a:t>
            </a:r>
            <a:endParaRPr lang="en-US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2400520" y="876629"/>
            <a:ext cx="8449732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Headline here with two lines if needed</a:t>
            </a:r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2400519" y="2109783"/>
            <a:ext cx="6270332" cy="2588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/>
            </a:lvl1pPr>
          </a:lstStyle>
          <a:p>
            <a:pPr lvl="0"/>
            <a:r>
              <a:rPr lang="en-US" dirty="0" smtClean="0"/>
              <a:t>Date of Presentation</a:t>
            </a:r>
            <a:r>
              <a:rPr lang="pl-PL" dirty="0" smtClean="0"/>
              <a:t> [format daty: DD miesiąca RRRR]</a:t>
            </a:r>
            <a:endParaRPr lang="en-US" dirty="0"/>
          </a:p>
        </p:txBody>
      </p:sp>
      <p:sp>
        <p:nvSpPr>
          <p:cNvPr id="10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2400519" y="2356334"/>
            <a:ext cx="4273551" cy="29014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/>
            </a:lvl1pPr>
          </a:lstStyle>
          <a:p>
            <a:pPr lvl="0"/>
            <a:r>
              <a:rPr lang="en-US" dirty="0" smtClean="0"/>
              <a:t>Click to enter name of Presenter here</a:t>
            </a:r>
            <a:endParaRPr lang="en-US" dirty="0"/>
          </a:p>
        </p:txBody>
      </p:sp>
      <p:sp>
        <p:nvSpPr>
          <p:cNvPr id="11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400519" y="2646480"/>
            <a:ext cx="4273551" cy="4396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 baseline="0"/>
            </a:lvl1pPr>
          </a:lstStyle>
          <a:p>
            <a:pPr lvl="0"/>
            <a:r>
              <a:rPr lang="en-US" dirty="0" smtClean="0"/>
              <a:t>Click to enter Job Title here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" y="166065"/>
            <a:ext cx="2223499" cy="5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32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3840">
          <p15:clr>
            <a:srgbClr val="FBAE40"/>
          </p15:clr>
        </p15:guide>
        <p15:guide id="6" pos="3809">
          <p15:clr>
            <a:srgbClr val="FBAE40"/>
          </p15:clr>
        </p15:guide>
        <p15:guide id="7" pos="3871">
          <p15:clr>
            <a:srgbClr val="FBAE40"/>
          </p15:clr>
        </p15:guide>
        <p15:guide id="8" pos="4687">
          <p15:clr>
            <a:srgbClr val="FBAE40"/>
          </p15:clr>
        </p15:guide>
        <p15:guide id="9" pos="5564">
          <p15:clr>
            <a:srgbClr val="FBAE40"/>
          </p15:clr>
        </p15:guide>
        <p15:guide id="10" pos="6440">
          <p15:clr>
            <a:srgbClr val="FBAE40"/>
          </p15:clr>
        </p15:guide>
        <p15:guide id="11" pos="2993">
          <p15:clr>
            <a:srgbClr val="FBAE40"/>
          </p15:clr>
        </p15:guide>
        <p15:guide id="12" pos="4747">
          <p15:clr>
            <a:srgbClr val="FBAE40"/>
          </p15:clr>
        </p15:guide>
        <p15:guide id="13" pos="5624">
          <p15:clr>
            <a:srgbClr val="FBAE40"/>
          </p15:clr>
        </p15:guide>
        <p15:guide id="14" pos="6501">
          <p15:clr>
            <a:srgbClr val="FBAE40"/>
          </p15:clr>
        </p15:guide>
        <p15:guide id="15" pos="2933">
          <p15:clr>
            <a:srgbClr val="FBAE40"/>
          </p15:clr>
        </p15:guide>
        <p15:guide id="16" pos="2116">
          <p15:clr>
            <a:srgbClr val="FBAE40"/>
          </p15:clr>
        </p15:guide>
        <p15:guide id="17" pos="2056">
          <p15:clr>
            <a:srgbClr val="FBAE40"/>
          </p15:clr>
        </p15:guide>
        <p15:guide id="18" pos="1240">
          <p15:clr>
            <a:srgbClr val="FBAE40"/>
          </p15:clr>
        </p15:guide>
        <p15:guide id="19" pos="1179">
          <p15:clr>
            <a:srgbClr val="FBAE40"/>
          </p15:clr>
        </p15:guide>
        <p15:guide id="20" orient="horz" pos="1049">
          <p15:clr>
            <a:srgbClr val="FBAE40"/>
          </p15:clr>
        </p15:guide>
        <p15:guide id="21" orient="horz" pos="132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1134" y="1233488"/>
            <a:ext cx="8352367" cy="1683360"/>
          </a:xfrm>
        </p:spPr>
        <p:txBody>
          <a:bodyPr anchor="t">
            <a:noAutofit/>
          </a:bodyPr>
          <a:lstStyle>
            <a:lvl1pPr algn="l">
              <a:defRPr sz="21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in quote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71135" y="2916849"/>
            <a:ext cx="6961716" cy="265967"/>
          </a:xfrm>
        </p:spPr>
        <p:txBody>
          <a:bodyPr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name of author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9" y="363010"/>
            <a:ext cx="993765" cy="870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1" y="2947601"/>
            <a:ext cx="993765" cy="8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76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 hasCustomPrompt="1"/>
          </p:nvPr>
        </p:nvSpPr>
        <p:spPr>
          <a:xfrm>
            <a:off x="575734" y="1665288"/>
            <a:ext cx="11040533" cy="4787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 baseline="0"/>
            </a:lvl1pPr>
          </a:lstStyle>
          <a:p>
            <a:r>
              <a:rPr lang="en-US" dirty="0" smtClean="0"/>
              <a:t>1. Click the icon below to create an Eversheds branded chart</a:t>
            </a:r>
            <a:br>
              <a:rPr lang="en-US" dirty="0" smtClean="0"/>
            </a:br>
            <a:r>
              <a:rPr lang="en-US" dirty="0" smtClean="0"/>
              <a:t>2. Select Templates</a:t>
            </a:r>
            <a:br>
              <a:rPr lang="en-US" dirty="0" smtClean="0"/>
            </a:br>
            <a:r>
              <a:rPr lang="en-US" dirty="0" smtClean="0"/>
              <a:t>3. Choose between Bar, Doughnut, Line with copy, Line</a:t>
            </a:r>
            <a:endParaRPr lang="en-US" dirty="0"/>
          </a:p>
        </p:txBody>
      </p:sp>
      <p:sp>
        <p:nvSpPr>
          <p:cNvPr id="5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429374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4" y="5055578"/>
            <a:ext cx="5576493" cy="1170841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4" y="433747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 and surname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4" y="460646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3" y="1989138"/>
            <a:ext cx="5471584" cy="2158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6028786" y="5055578"/>
            <a:ext cx="5576493" cy="1170841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6028786" y="433747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 and surname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6028786" y="460646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45417" y="1989138"/>
            <a:ext cx="5471584" cy="2158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8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9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21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919206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5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5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5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4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8928100" y="4703886"/>
            <a:ext cx="2677179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8832851" y="3980812"/>
            <a:ext cx="279096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8843839" y="4254777"/>
            <a:ext cx="2772428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928100" y="2097088"/>
            <a:ext cx="2688901" cy="1698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3" name="Main content placeholder"/>
          <p:cNvSpPr>
            <a:spLocks noGrp="1"/>
          </p:cNvSpPr>
          <p:nvPr>
            <p:ph idx="18" hasCustomPrompt="1"/>
          </p:nvPr>
        </p:nvSpPr>
        <p:spPr>
          <a:xfrm>
            <a:off x="4647009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17" name="Intro line"/>
          <p:cNvSpPr>
            <a:spLocks noGrp="1"/>
          </p:cNvSpPr>
          <p:nvPr>
            <p:ph type="body" sz="quarter" idx="19" hasCustomPrompt="1"/>
          </p:nvPr>
        </p:nvSpPr>
        <p:spPr>
          <a:xfrm>
            <a:off x="4647009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8" name="Intro line"/>
          <p:cNvSpPr>
            <a:spLocks noGrp="1"/>
          </p:cNvSpPr>
          <p:nvPr>
            <p:ph type="body" sz="quarter" idx="20" hasCustomPrompt="1"/>
          </p:nvPr>
        </p:nvSpPr>
        <p:spPr>
          <a:xfrm>
            <a:off x="4647009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4751918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21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22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24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1283987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-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5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5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5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4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8928100" y="4708862"/>
            <a:ext cx="2677179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8832851" y="3985788"/>
            <a:ext cx="279096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8843839" y="4259753"/>
            <a:ext cx="2772428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928100" y="2105880"/>
            <a:ext cx="2688901" cy="1698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13" name="Main content placeholder"/>
          <p:cNvSpPr>
            <a:spLocks noGrp="1"/>
          </p:cNvSpPr>
          <p:nvPr>
            <p:ph idx="18" hasCustomPrompt="1"/>
          </p:nvPr>
        </p:nvSpPr>
        <p:spPr>
          <a:xfrm>
            <a:off x="3250469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17" name="Intro line"/>
          <p:cNvSpPr>
            <a:spLocks noGrp="1"/>
          </p:cNvSpPr>
          <p:nvPr>
            <p:ph type="body" sz="quarter" idx="19" hasCustomPrompt="1"/>
          </p:nvPr>
        </p:nvSpPr>
        <p:spPr>
          <a:xfrm>
            <a:off x="3250469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8" name="Intro line"/>
          <p:cNvSpPr>
            <a:spLocks noGrp="1"/>
          </p:cNvSpPr>
          <p:nvPr>
            <p:ph type="body" sz="quarter" idx="20" hasCustomPrompt="1"/>
          </p:nvPr>
        </p:nvSpPr>
        <p:spPr>
          <a:xfrm>
            <a:off x="3250469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355378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20" name="Main content placeholder"/>
          <p:cNvSpPr>
            <a:spLocks noGrp="1"/>
          </p:cNvSpPr>
          <p:nvPr>
            <p:ph idx="22" hasCustomPrompt="1"/>
          </p:nvPr>
        </p:nvSpPr>
        <p:spPr>
          <a:xfrm>
            <a:off x="6030113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profile text</a:t>
            </a:r>
          </a:p>
        </p:txBody>
      </p:sp>
      <p:sp>
        <p:nvSpPr>
          <p:cNvPr id="21" name="Intro line"/>
          <p:cNvSpPr>
            <a:spLocks noGrp="1"/>
          </p:cNvSpPr>
          <p:nvPr>
            <p:ph type="body" sz="quarter" idx="23" hasCustomPrompt="1"/>
          </p:nvPr>
        </p:nvSpPr>
        <p:spPr>
          <a:xfrm>
            <a:off x="6030113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22" name="Intro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6030113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job title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5" hasCustomPrompt="1"/>
          </p:nvPr>
        </p:nvSpPr>
        <p:spPr>
          <a:xfrm>
            <a:off x="6135022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to add profile picture here</a:t>
            </a:r>
            <a:endParaRPr lang="en-US" dirty="0"/>
          </a:p>
        </p:txBody>
      </p:sp>
      <p:sp>
        <p:nvSpPr>
          <p:cNvPr id="25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26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28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0338915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430456"/>
          </a:xfrm>
          <a:ln>
            <a:noFill/>
          </a:ln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7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8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10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322114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0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5734" y="2749830"/>
            <a:ext cx="5120529" cy="2713220"/>
            <a:chOff x="431800" y="2165214"/>
            <a:chExt cx="3840397" cy="2713220"/>
          </a:xfrm>
        </p:grpSpPr>
        <p:sp>
          <p:nvSpPr>
            <p:cNvPr id="4" name="Rounded Rectangular Callout 3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6272586" y="1233488"/>
            <a:ext cx="5120529" cy="2713220"/>
            <a:chOff x="431800" y="2165214"/>
            <a:chExt cx="3840397" cy="2713220"/>
          </a:xfrm>
          <a:solidFill>
            <a:srgbClr val="00B0F0"/>
          </a:solidFill>
        </p:grpSpPr>
        <p:sp>
          <p:nvSpPr>
            <p:cNvPr id="28" name="Rounded Rectangular Callout 27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910167" y="3097396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your quote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910166" y="467693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Quote Author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910166" y="491207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Job Title of Quote Author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0" hasCustomPrompt="1"/>
          </p:nvPr>
        </p:nvSpPr>
        <p:spPr>
          <a:xfrm>
            <a:off x="6619877" y="1542609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your quote here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6619875" y="312214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Quote Author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6619875" y="335728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Job Title of Quote Author here</a:t>
            </a:r>
          </a:p>
        </p:txBody>
      </p:sp>
      <p:sp>
        <p:nvSpPr>
          <p:cNvPr id="20" name="TextBox 18"/>
          <p:cNvSpPr txBox="1"/>
          <p:nvPr userDrawn="1"/>
        </p:nvSpPr>
        <p:spPr>
          <a:xfrm>
            <a:off x="592253" y="6306007"/>
            <a:ext cx="235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Eversheds Sutherland</a:t>
            </a:r>
            <a:r>
              <a:rPr lang="pl-PL" sz="800" b="1" baseline="0" dirty="0" smtClean="0"/>
              <a:t>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21" name="TextBox 19"/>
          <p:cNvSpPr txBox="1"/>
          <p:nvPr userDrawn="1"/>
        </p:nvSpPr>
        <p:spPr>
          <a:xfrm>
            <a:off x="2754730" y="6306006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75736" y="6305550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 dirty="0" smtClean="0"/>
              <a:t>Type title here</a:t>
            </a:r>
            <a:endParaRPr lang="en-US" dirty="0"/>
          </a:p>
        </p:txBody>
      </p:sp>
      <p:sp>
        <p:nvSpPr>
          <p:cNvPr id="23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457691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2583" y="1894009"/>
            <a:ext cx="4224791" cy="1469618"/>
          </a:xfrm>
          <a:prstGeom prst="rect">
            <a:avLst/>
          </a:prstGeom>
        </p:spPr>
      </p:pic>
      <p:sp>
        <p:nvSpPr>
          <p:cNvPr id="11" name="TextBox 8"/>
          <p:cNvSpPr txBox="1"/>
          <p:nvPr userDrawn="1"/>
        </p:nvSpPr>
        <p:spPr>
          <a:xfrm>
            <a:off x="416379" y="5282354"/>
            <a:ext cx="4080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 smtClean="0">
                <a:solidFill>
                  <a:schemeClr val="bg1"/>
                </a:solidFill>
              </a:rPr>
              <a:t>e</a:t>
            </a:r>
            <a:r>
              <a:rPr lang="en-US" sz="2100" b="1" dirty="0" err="1" smtClean="0">
                <a:solidFill>
                  <a:schemeClr val="bg1"/>
                </a:solidFill>
              </a:rPr>
              <a:t>versheds</a:t>
            </a:r>
            <a:r>
              <a:rPr lang="pl-PL" sz="2100" b="1" dirty="0" smtClean="0">
                <a:solidFill>
                  <a:schemeClr val="bg1"/>
                </a:solidFill>
              </a:rPr>
              <a:t>-</a:t>
            </a:r>
            <a:r>
              <a:rPr lang="pl-PL" sz="2100" b="1" dirty="0" err="1" smtClean="0">
                <a:solidFill>
                  <a:schemeClr val="bg1"/>
                </a:solidFill>
              </a:rPr>
              <a:t>sutherland</a:t>
            </a:r>
            <a:r>
              <a:rPr lang="en-US" sz="2100" b="1" dirty="0" smtClean="0">
                <a:solidFill>
                  <a:schemeClr val="bg1"/>
                </a:solidFill>
              </a:rPr>
              <a:t>.</a:t>
            </a:r>
            <a:r>
              <a:rPr lang="pl-PL" sz="2100" b="1" dirty="0" err="1" smtClean="0">
                <a:solidFill>
                  <a:schemeClr val="bg1"/>
                </a:solidFill>
              </a:rPr>
              <a:t>pl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16379" y="5824094"/>
            <a:ext cx="1172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Informacje zawarte w tym dokumencie nie stanowią porady prawnej. Osoby zainteresowane uzyskaniem porady prawnej lub bardziej szczegółowych informacji prosimy o bezpośredni kontakt </a:t>
            </a:r>
            <a:b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ze wskazanym wyżej prawnikiem.  |  </a:t>
            </a: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information pack is intended as a guide only. Whilst the information it contains is believed to be correct, it is not a substitute for appropriate legal advice. 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Wierzbowski </a:t>
            </a: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Eversheds Sutherland can take no responsibility for actions taken based on the information contained in this pack.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8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R="201295" algn="l"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Wierzbowski Eversheds Sutherland 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</a:t>
            </a: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rights reserved.</a:t>
            </a:r>
          </a:p>
          <a:p>
            <a:pPr marL="0" marR="2012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7155" algn="ctr"/>
                <a:tab pos="5274310" algn="r"/>
              </a:tabLst>
              <a:defRPr/>
            </a:pP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Wierzbowski Eversheds Sutherland jest członkiem Eversheds Sutherland (Europe) Limited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Wierzbowski Eversheds Sutherland </a:t>
            </a:r>
            <a:r>
              <a:rPr lang="pl-PL" sz="8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l-PL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pl-PL" sz="800" b="0" i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member</a:t>
            </a:r>
            <a:r>
              <a:rPr lang="pl-PL" sz="8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GB" sz="8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Eversheds Sutherland (Europe) Limited</a:t>
            </a:r>
            <a:endParaRPr lang="pl-PL" sz="8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101850"/>
            <a:ext cx="11057467" cy="3140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16"/>
          <p:cNvSpPr txBox="1"/>
          <p:nvPr userDrawn="1"/>
        </p:nvSpPr>
        <p:spPr>
          <a:xfrm>
            <a:off x="592253" y="6306007"/>
            <a:ext cx="2774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Wierzbowski </a:t>
            </a:r>
            <a:r>
              <a:rPr lang="pl-PL" sz="800" b="1" dirty="0" err="1" smtClean="0"/>
              <a:t>Eversheds</a:t>
            </a:r>
            <a:r>
              <a:rPr lang="pl-PL" sz="800" b="1" baseline="0" dirty="0" smtClean="0"/>
              <a:t> Sutherland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10" name="TextBox 17"/>
          <p:cNvSpPr txBox="1"/>
          <p:nvPr userDrawn="1"/>
        </p:nvSpPr>
        <p:spPr>
          <a:xfrm>
            <a:off x="2756198" y="6306007"/>
            <a:ext cx="105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fld id="{3D4DCEDE-D627-48C1-9828-3C7CDF4522B9}" type="datetime1">
              <a:rPr lang="en-GB" sz="800" b="1" smtClean="0"/>
              <a:t>22/06/2017</a:t>
            </a:fld>
            <a:r>
              <a:rPr lang="en-GB" sz="800" b="0" dirty="0" smtClean="0"/>
              <a:t> </a:t>
            </a:r>
            <a:r>
              <a:rPr lang="en-GB" sz="800" b="1" dirty="0" smtClean="0"/>
              <a:t>|</a:t>
            </a:r>
            <a:r>
              <a:rPr lang="en-GB" sz="800" b="0" baseline="0" dirty="0" smtClean="0"/>
              <a:t> </a:t>
            </a:r>
            <a:endParaRPr lang="en-US" sz="800" b="0" dirty="0"/>
          </a:p>
        </p:txBody>
      </p:sp>
      <p:sp>
        <p:nvSpPr>
          <p:cNvPr id="11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1831638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-brand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 brand logo"/>
          <p:cNvSpPr>
            <a:spLocks noGrp="1"/>
          </p:cNvSpPr>
          <p:nvPr>
            <p:ph sz="quarter" idx="13" hasCustomPrompt="1"/>
          </p:nvPr>
        </p:nvSpPr>
        <p:spPr>
          <a:xfrm>
            <a:off x="414670" y="5978526"/>
            <a:ext cx="2933847" cy="474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dirty="0" smtClean="0"/>
              <a:t>Click to add co brand logo here</a:t>
            </a:r>
            <a:endParaRPr lang="en-US" dirty="0"/>
          </a:p>
        </p:txBody>
      </p:sp>
      <p:sp>
        <p:nvSpPr>
          <p:cNvPr id="20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359152" y="1692514"/>
            <a:ext cx="8832849" cy="51654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primary image here</a:t>
            </a:r>
            <a:endParaRPr lang="en-US" dirty="0"/>
          </a:p>
        </p:txBody>
      </p:sp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2403399" y="227390"/>
            <a:ext cx="8449731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Heartline here with two lines if needed</a:t>
            </a:r>
            <a:endParaRPr lang="en-US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2403398" y="864460"/>
            <a:ext cx="8449732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Headline here with two lines if needed</a:t>
            </a:r>
            <a:endParaRPr lang="en-US" dirty="0"/>
          </a:p>
        </p:txBody>
      </p:sp>
      <p:sp>
        <p:nvSpPr>
          <p:cNvPr id="10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2403397" y="2178910"/>
            <a:ext cx="4273551" cy="29014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/>
            </a:lvl1pPr>
          </a:lstStyle>
          <a:p>
            <a:pPr lvl="0"/>
            <a:r>
              <a:rPr lang="en-US" dirty="0" smtClean="0"/>
              <a:t>Click to enter name of Presenter here</a:t>
            </a:r>
            <a:endParaRPr lang="en-US" dirty="0"/>
          </a:p>
        </p:txBody>
      </p:sp>
      <p:sp>
        <p:nvSpPr>
          <p:cNvPr id="11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403397" y="2469056"/>
            <a:ext cx="4273551" cy="4396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 baseline="0"/>
            </a:lvl1pPr>
          </a:lstStyle>
          <a:p>
            <a:pPr lvl="0"/>
            <a:r>
              <a:rPr lang="en-US" dirty="0" smtClean="0"/>
              <a:t>Click to enter Job Title here</a:t>
            </a:r>
            <a:endParaRPr lang="en-US" dirty="0"/>
          </a:p>
        </p:txBody>
      </p:sp>
      <p:sp>
        <p:nvSpPr>
          <p:cNvPr id="14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2403397" y="1932359"/>
            <a:ext cx="6270332" cy="2588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/>
            </a:lvl1pPr>
          </a:lstStyle>
          <a:p>
            <a:pPr lvl="0"/>
            <a:r>
              <a:rPr lang="en-US" dirty="0" smtClean="0"/>
              <a:t>Date of Presentation</a:t>
            </a:r>
            <a:r>
              <a:rPr lang="pl-PL" dirty="0" smtClean="0"/>
              <a:t> [format daty: DD miesiąca RRRR]</a:t>
            </a:r>
            <a:endParaRPr lang="en-US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" y="166065"/>
            <a:ext cx="2223499" cy="5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18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 brand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 brand logo"/>
          <p:cNvSpPr>
            <a:spLocks noGrp="1"/>
          </p:cNvSpPr>
          <p:nvPr>
            <p:ph sz="quarter" idx="13" hasCustomPrompt="1"/>
          </p:nvPr>
        </p:nvSpPr>
        <p:spPr>
          <a:xfrm>
            <a:off x="9365115" y="522546"/>
            <a:ext cx="2783417" cy="474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dirty="0" smtClean="0"/>
              <a:t>Click to add co brand logo here</a:t>
            </a:r>
            <a:endParaRPr lang="en-US" dirty="0"/>
          </a:p>
        </p:txBody>
      </p:sp>
      <p:sp>
        <p:nvSpPr>
          <p:cNvPr id="20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359152" y="1692514"/>
            <a:ext cx="8832849" cy="51654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primary image here</a:t>
            </a:r>
            <a:endParaRPr lang="en-US" dirty="0"/>
          </a:p>
        </p:txBody>
      </p:sp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2403398" y="513998"/>
            <a:ext cx="6961716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Heartline here with two lines if needed</a:t>
            </a:r>
            <a:endParaRPr lang="en-US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2403398" y="1151068"/>
            <a:ext cx="6961717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Headline here with two lines if needed</a:t>
            </a:r>
            <a:endParaRPr lang="en-US" dirty="0"/>
          </a:p>
        </p:txBody>
      </p:sp>
      <p:sp>
        <p:nvSpPr>
          <p:cNvPr id="10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2403396" y="2465518"/>
            <a:ext cx="4273551" cy="29014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/>
            </a:lvl1pPr>
          </a:lstStyle>
          <a:p>
            <a:pPr lvl="0"/>
            <a:r>
              <a:rPr lang="en-US" dirty="0" smtClean="0"/>
              <a:t>Click to enter name of Presenter here</a:t>
            </a:r>
            <a:endParaRPr lang="en-US" dirty="0"/>
          </a:p>
        </p:txBody>
      </p:sp>
      <p:sp>
        <p:nvSpPr>
          <p:cNvPr id="11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403396" y="2755664"/>
            <a:ext cx="4273551" cy="4396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 baseline="0"/>
            </a:lvl1pPr>
          </a:lstStyle>
          <a:p>
            <a:pPr lvl="0"/>
            <a:r>
              <a:rPr lang="en-US" dirty="0" smtClean="0"/>
              <a:t>Click to enter Job Title here</a:t>
            </a:r>
            <a:endParaRPr lang="en-US" dirty="0"/>
          </a:p>
        </p:txBody>
      </p:sp>
      <p:sp>
        <p:nvSpPr>
          <p:cNvPr id="14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2403396" y="2218967"/>
            <a:ext cx="6270332" cy="2588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/>
            </a:lvl1pPr>
          </a:lstStyle>
          <a:p>
            <a:pPr lvl="0"/>
            <a:r>
              <a:rPr lang="en-US" dirty="0" smtClean="0"/>
              <a:t>Date of Presentation</a:t>
            </a:r>
            <a:r>
              <a:rPr lang="pl-PL" dirty="0" smtClean="0"/>
              <a:t> [format daty: DD miesiąca RRRR]</a:t>
            </a:r>
            <a:endParaRPr lang="en-US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" y="166065"/>
            <a:ext cx="2223499" cy="5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7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6864351" cy="5219700"/>
          </a:xfrm>
        </p:spPr>
        <p:txBody>
          <a:bodyPr/>
          <a:lstStyle>
            <a:lvl1pPr marL="171450" indent="-17145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Agenda heading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535334" y="1233488"/>
            <a:ext cx="4080933" cy="52197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primary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91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with coloured background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Agenda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85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363" indent="-360363">
              <a:buClr>
                <a:srgbClr val="0070C0"/>
              </a:buClr>
              <a:buFont typeface="+mj-lt"/>
              <a:buAutoNum type="arabicPeriod"/>
              <a:defRPr b="0">
                <a:solidFill>
                  <a:srgbClr val="0066B2"/>
                </a:solidFill>
              </a:defRPr>
            </a:lvl1pPr>
            <a:lvl2pPr marL="623888" indent="-280988">
              <a:buClr>
                <a:srgbClr val="0070C0"/>
              </a:buClr>
              <a:buFont typeface="Verdana" panose="020B0604030504040204" pitchFamily="34" charset="0"/>
              <a:buChar char="−"/>
              <a:defRPr baseline="0">
                <a:solidFill>
                  <a:srgbClr val="0066B2"/>
                </a:solidFill>
              </a:defRPr>
            </a:lvl2pPr>
          </a:lstStyle>
          <a:p>
            <a:pPr lvl="0"/>
            <a:r>
              <a:rPr lang="en-US" dirty="0" smtClean="0"/>
              <a:t>Click to add item here</a:t>
            </a:r>
          </a:p>
          <a:p>
            <a:pPr lvl="1"/>
            <a:r>
              <a:rPr lang="en-US" dirty="0" smtClean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add Contents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45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with coloured background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add item here</a:t>
            </a:r>
          </a:p>
          <a:p>
            <a:pPr lvl="1"/>
            <a:r>
              <a:rPr lang="en-US" dirty="0" smtClean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Contents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1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2514600"/>
            <a:ext cx="11040533" cy="3790950"/>
          </a:xfrm>
        </p:spPr>
        <p:txBody>
          <a:bodyPr/>
          <a:lstStyle>
            <a:lvl1pPr marL="171450" indent="-17145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add bullet point here</a:t>
            </a:r>
          </a:p>
          <a:p>
            <a:pPr lvl="1"/>
            <a:r>
              <a:rPr lang="en-US" dirty="0" smtClean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11040533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69725" y="6306007"/>
            <a:ext cx="2341866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baseline="0" dirty="0" err="1" smtClean="0"/>
              <a:t>LegalTech</a:t>
            </a:r>
            <a:r>
              <a:rPr lang="pl-PL" sz="800" b="1" baseline="0" dirty="0" smtClean="0"/>
              <a:t> Polska  </a:t>
            </a:r>
            <a:r>
              <a:rPr lang="en-US" sz="800" b="1" dirty="0" smtClean="0"/>
              <a:t>|</a:t>
            </a:r>
            <a:endParaRPr lang="en-US" sz="800" b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770802" y="6318265"/>
            <a:ext cx="5560158" cy="21590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endParaRPr lang="en-US" dirty="0"/>
          </a:p>
        </p:txBody>
      </p:sp>
      <p:sp>
        <p:nvSpPr>
          <p:cNvPr id="10" name="Symbol zastępczy tekstu 5"/>
          <p:cNvSpPr txBox="1">
            <a:spLocks/>
          </p:cNvSpPr>
          <p:nvPr userDrawn="1"/>
        </p:nvSpPr>
        <p:spPr>
          <a:xfrm>
            <a:off x="11515072" y="6188152"/>
            <a:ext cx="680475" cy="435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800" dirty="0" smtClean="0"/>
              <a:t>	</a:t>
            </a:r>
            <a:fld id="{011291F6-AF7C-4808-B2AC-773D1C2EA3AD}" type="slidenum">
              <a:rPr lang="en-US" altLang="pl-PL" sz="800" smtClean="0"/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pl-PL" sz="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22736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595" y="404814"/>
            <a:ext cx="11034672" cy="33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4" y="2101850"/>
            <a:ext cx="11040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803" r:id="rId2"/>
    <p:sldLayoutId id="2147483781" r:id="rId3"/>
    <p:sldLayoutId id="2147483780" r:id="rId4"/>
    <p:sldLayoutId id="2147483782" r:id="rId5"/>
    <p:sldLayoutId id="2147483783" r:id="rId6"/>
    <p:sldLayoutId id="2147483785" r:id="rId7"/>
    <p:sldLayoutId id="2147483784" r:id="rId8"/>
    <p:sldLayoutId id="2147483770" r:id="rId9"/>
    <p:sldLayoutId id="2147483787" r:id="rId10"/>
    <p:sldLayoutId id="2147483786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71" r:id="rId17"/>
    <p:sldLayoutId id="2147483793" r:id="rId18"/>
    <p:sldLayoutId id="2147483794" r:id="rId19"/>
    <p:sldLayoutId id="2147483795" r:id="rId20"/>
    <p:sldLayoutId id="2147483802" r:id="rId21"/>
    <p:sldLayoutId id="2147483796" r:id="rId22"/>
    <p:sldLayoutId id="2147483797" r:id="rId23"/>
    <p:sldLayoutId id="2147483798" r:id="rId24"/>
    <p:sldLayoutId id="2147483775" r:id="rId25"/>
    <p:sldLayoutId id="2147483776" r:id="rId26"/>
    <p:sldLayoutId id="2147483799" r:id="rId27"/>
    <p:sldLayoutId id="2147483779" r:id="rId28"/>
    <p:sldLayoutId id="2147483804" r:id="rId2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66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6B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B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B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871">
          <p15:clr>
            <a:srgbClr val="F26B43"/>
          </p15:clr>
        </p15:guide>
        <p15:guide id="3" pos="3809">
          <p15:clr>
            <a:srgbClr val="F26B43"/>
          </p15:clr>
        </p15:guide>
        <p15:guide id="4" pos="4687">
          <p15:clr>
            <a:srgbClr val="F26B43"/>
          </p15:clr>
        </p15:guide>
        <p15:guide id="5" pos="4747">
          <p15:clr>
            <a:srgbClr val="F26B43"/>
          </p15:clr>
        </p15:guide>
        <p15:guide id="6" pos="5564">
          <p15:clr>
            <a:srgbClr val="F26B43"/>
          </p15:clr>
        </p15:guide>
        <p15:guide id="7" pos="5624">
          <p15:clr>
            <a:srgbClr val="F26B43"/>
          </p15:clr>
        </p15:guide>
        <p15:guide id="8" pos="6440">
          <p15:clr>
            <a:srgbClr val="F26B43"/>
          </p15:clr>
        </p15:guide>
        <p15:guide id="9" pos="6501">
          <p15:clr>
            <a:srgbClr val="F26B43"/>
          </p15:clr>
        </p15:guide>
        <p15:guide id="10" pos="7317">
          <p15:clr>
            <a:srgbClr val="F26B43"/>
          </p15:clr>
        </p15:guide>
        <p15:guide id="11" pos="2993">
          <p15:clr>
            <a:srgbClr val="F26B43"/>
          </p15:clr>
        </p15:guide>
        <p15:guide id="12" pos="2933">
          <p15:clr>
            <a:srgbClr val="F26B43"/>
          </p15:clr>
        </p15:guide>
        <p15:guide id="13" pos="2116">
          <p15:clr>
            <a:srgbClr val="F26B43"/>
          </p15:clr>
        </p15:guide>
        <p15:guide id="14" pos="2056">
          <p15:clr>
            <a:srgbClr val="F26B43"/>
          </p15:clr>
        </p15:guide>
        <p15:guide id="15" pos="1240">
          <p15:clr>
            <a:srgbClr val="F26B43"/>
          </p15:clr>
        </p15:guide>
        <p15:guide id="16" pos="1179">
          <p15:clr>
            <a:srgbClr val="F26B43"/>
          </p15:clr>
        </p15:guide>
        <p15:guide id="17" pos="363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4065">
          <p15:clr>
            <a:srgbClr val="F26B43"/>
          </p15:clr>
        </p15:guide>
        <p15:guide id="20" orient="horz" pos="1321">
          <p15:clr>
            <a:srgbClr val="F26B43"/>
          </p15:clr>
        </p15:guide>
        <p15:guide id="21" orient="horz" pos="777">
          <p15:clr>
            <a:srgbClr val="F26B43"/>
          </p15:clr>
        </p15:guide>
        <p15:guide id="22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3471" y="2743472"/>
            <a:ext cx="6862589" cy="1375645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1906954" y="445476"/>
            <a:ext cx="901895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Legal Tech – </a:t>
            </a:r>
            <a:r>
              <a:rPr lang="pl-PL" sz="21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programowanie okiem prawnika</a:t>
            </a:r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endParaRPr lang="pl-PL" i="1" dirty="0" smtClean="0"/>
          </a:p>
          <a:p>
            <a:endParaRPr lang="pl-PL" dirty="0"/>
          </a:p>
          <a:p>
            <a:r>
              <a:rPr lang="pl-PL" sz="1200" b="1" dirty="0" smtClean="0"/>
              <a:t>22 czerwca 2017 r.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>Karolina Gałęzowska</a:t>
            </a:r>
          </a:p>
          <a:p>
            <a:r>
              <a:rPr lang="pl-PL" sz="1200" b="1" dirty="0" smtClean="0"/>
              <a:t>radca prawny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7325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768" y="782348"/>
            <a:ext cx="9686259" cy="549212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Nauka programowania: początki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51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734" y="1594884"/>
            <a:ext cx="11040533" cy="4710666"/>
          </a:xfrm>
        </p:spPr>
        <p:txBody>
          <a:bodyPr>
            <a:normAutofit/>
          </a:bodyPr>
          <a:lstStyle/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/>
              <a:t>Matrix </a:t>
            </a:r>
            <a:r>
              <a:rPr lang="pl-PL" sz="2100" dirty="0" err="1" smtClean="0"/>
              <a:t>factorization</a:t>
            </a:r>
            <a:r>
              <a:rPr lang="pl-PL" sz="2100" dirty="0" smtClean="0"/>
              <a:t>- fragment prezentacji Magdaleny Wójcik</a:t>
            </a:r>
            <a:endParaRPr lang="pl-PL" sz="21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100" dirty="0"/>
              <a:t>Aproksymacja macierzy rzadkiej R o wymiarach </a:t>
            </a:r>
            <a:r>
              <a:rPr lang="pl-PL" sz="2100" dirty="0" err="1"/>
              <a:t>m×n</a:t>
            </a:r>
            <a:endParaRPr lang="pl-PL" sz="21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100" dirty="0"/>
              <a:t>zawierającej oceny użytkowników u ...u </a:t>
            </a:r>
            <a:r>
              <a:rPr lang="pl-PL" sz="2100" dirty="0" smtClean="0"/>
              <a:t>wobec produktów </a:t>
            </a:r>
            <a:r>
              <a:rPr lang="pl-PL" sz="2100" dirty="0"/>
              <a:t>i ...i dwoma macierzami P i Q o </a:t>
            </a:r>
            <a:r>
              <a:rPr lang="pl-PL" sz="2100" dirty="0" smtClean="0"/>
              <a:t>wymiarach odpowiednio </a:t>
            </a:r>
            <a:r>
              <a:rPr lang="pl-PL" sz="2100" dirty="0" err="1"/>
              <a:t>m×k</a:t>
            </a:r>
            <a:r>
              <a:rPr lang="pl-PL" sz="2100" dirty="0"/>
              <a:t> i </a:t>
            </a:r>
            <a:r>
              <a:rPr lang="pl-PL" sz="2100" dirty="0" err="1"/>
              <a:t>k×n</a:t>
            </a:r>
            <a:r>
              <a:rPr lang="pl-PL" sz="2100" dirty="0" smtClean="0"/>
              <a:t>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1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Przykład zastosowania programowania: Systemy rekomendacyjne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37" y="4144641"/>
            <a:ext cx="5583601" cy="7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734" y="1431221"/>
            <a:ext cx="11040533" cy="4874329"/>
          </a:xfrm>
        </p:spPr>
        <p:txBody>
          <a:bodyPr>
            <a:normAutofit/>
          </a:bodyPr>
          <a:lstStyle/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Przykład zastosowania programowania: Systemy rekomendacyjne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75735" y="729105"/>
            <a:ext cx="11040533" cy="3778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59" y="1845359"/>
            <a:ext cx="8781482" cy="316728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58033" y="870866"/>
            <a:ext cx="477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fragment prezentacji Magdaleny Wójcik</a:t>
            </a:r>
          </a:p>
        </p:txBody>
      </p:sp>
    </p:spTree>
    <p:extLst>
      <p:ext uri="{BB962C8B-B14F-4D97-AF65-F5344CB8AC3E}">
        <p14:creationId xmlns:p14="http://schemas.microsoft.com/office/powerpoint/2010/main" val="40843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734" y="1310910"/>
            <a:ext cx="11040533" cy="4994640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dirty="0" smtClean="0"/>
          </a:p>
          <a:p>
            <a:pPr marL="3429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/>
          </a:p>
          <a:p>
            <a:pPr marL="0" indent="0">
              <a:spcBef>
                <a:spcPct val="50000"/>
              </a:spcBef>
              <a:spcAft>
                <a:spcPct val="50000"/>
              </a:spcAft>
              <a:buClr>
                <a:srgbClr val="E90649"/>
              </a:buClr>
              <a:buNone/>
              <a:defRPr/>
            </a:pPr>
            <a:endParaRPr lang="en-US" dirty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Przykład zastosowania programowania: Systemy rekomendacyjne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75735" y="729105"/>
            <a:ext cx="11040533" cy="3778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fragment </a:t>
            </a:r>
            <a:r>
              <a:rPr lang="en-GB" sz="1800" dirty="0" err="1"/>
              <a:t>prezentacji</a:t>
            </a:r>
            <a:r>
              <a:rPr lang="en-GB" sz="1800" dirty="0"/>
              <a:t> </a:t>
            </a:r>
            <a:r>
              <a:rPr lang="en-GB" sz="1800" dirty="0" err="1"/>
              <a:t>Magdaleny</a:t>
            </a:r>
            <a:r>
              <a:rPr lang="en-GB" sz="1800" dirty="0"/>
              <a:t> </a:t>
            </a:r>
            <a:r>
              <a:rPr lang="en-GB" sz="1800" dirty="0" err="1"/>
              <a:t>Wójcik</a:t>
            </a:r>
            <a:endParaRPr lang="en-GB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59" y="2023440"/>
            <a:ext cx="8781482" cy="28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734" y="1173345"/>
            <a:ext cx="11040533" cy="5132205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dirty="0" smtClean="0"/>
              <a:t>Czego </a:t>
            </a:r>
            <a:r>
              <a:rPr lang="pl-PL" dirty="0"/>
              <a:t>nie uwzględniamy: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Kim jest użytkownik?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Co to za przedmiot?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Kiedy została wykonana transakcja?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W jaki sposób?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Jaka była wtedy pogoda?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dirty="0"/>
              <a:t>Brak kontekstu.</a:t>
            </a:r>
            <a:endParaRPr lang="pl-PL" dirty="0" smtClean="0"/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 smtClean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/>
          </a:p>
          <a:p>
            <a:pPr marL="0" indent="0">
              <a:spcBef>
                <a:spcPct val="50000"/>
              </a:spcBef>
              <a:spcAft>
                <a:spcPct val="50000"/>
              </a:spcAft>
              <a:buClr>
                <a:srgbClr val="E90649"/>
              </a:buClr>
              <a:buNone/>
              <a:defRPr/>
            </a:pPr>
            <a:endParaRPr lang="en-US" dirty="0"/>
          </a:p>
          <a:p>
            <a:pPr marL="612775" lvl="2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Przykład zastosowania programowania: Systemy rekomendacyjne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75735" y="729105"/>
            <a:ext cx="11040533" cy="3778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Prostokąt 3"/>
          <p:cNvSpPr/>
          <p:nvPr/>
        </p:nvSpPr>
        <p:spPr>
          <a:xfrm>
            <a:off x="575734" y="771284"/>
            <a:ext cx="477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fragment prezentacji Magdaleny Wójcik</a:t>
            </a:r>
          </a:p>
        </p:txBody>
      </p:sp>
    </p:spTree>
    <p:extLst>
      <p:ext uri="{BB962C8B-B14F-4D97-AF65-F5344CB8AC3E}">
        <p14:creationId xmlns:p14="http://schemas.microsoft.com/office/powerpoint/2010/main" val="14441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795" y="1061435"/>
            <a:ext cx="7190443" cy="49339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Korelacje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Legal Tech – programowanie okiem prawnika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7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granat_format_16-9">
  <a:themeElements>
    <a:clrScheme name="Eversheds Brand Blue">
      <a:dk1>
        <a:srgbClr val="000000"/>
      </a:dk1>
      <a:lt1>
        <a:sysClr val="window" lastClr="FFFFFF"/>
      </a:lt1>
      <a:dk2>
        <a:srgbClr val="E10014"/>
      </a:dk2>
      <a:lt2>
        <a:srgbClr val="FEC600"/>
      </a:lt2>
      <a:accent1>
        <a:srgbClr val="0066B2"/>
      </a:accent1>
      <a:accent2>
        <a:srgbClr val="5BC5F2"/>
      </a:accent2>
      <a:accent3>
        <a:srgbClr val="2F912D"/>
      </a:accent3>
      <a:accent4>
        <a:srgbClr val="CAD100"/>
      </a:accent4>
      <a:accent5>
        <a:srgbClr val="F39100"/>
      </a:accent5>
      <a:accent6>
        <a:srgbClr val="711F7E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GRANAT_format_16-9" id="{2FA917F0-6488-4FF3-8205-F166368DCEB1}" vid="{E950B509-6F04-4EBF-96DF-00EBF42FDF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991</TotalTime>
  <Words>150</Words>
  <Application>Microsoft Office PowerPoint</Application>
  <PresentationFormat>Panoramiczny</PresentationFormat>
  <Paragraphs>49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Prezentacja_granat_format_16-9</vt:lpstr>
      <vt:lpstr>Prezentacja programu PowerPoint</vt:lpstr>
      <vt:lpstr>Nauka programowania: początki</vt:lpstr>
      <vt:lpstr>Przykład zastosowania programowania: Systemy rekomendacyjne</vt:lpstr>
      <vt:lpstr>Przykład zastosowania programowania: Systemy rekomendacyjne</vt:lpstr>
      <vt:lpstr>Przykład zastosowania programowania: Systemy rekomendacyjne</vt:lpstr>
      <vt:lpstr>Przykład zastosowania programowania: Systemy rekomendacyjne</vt:lpstr>
      <vt:lpstr>Korelacje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Zalewski</dc:creator>
  <cp:lastModifiedBy>Tomasz Zalewski</cp:lastModifiedBy>
  <cp:revision>89</cp:revision>
  <dcterms:created xsi:type="dcterms:W3CDTF">2017-05-06T20:15:41Z</dcterms:created>
  <dcterms:modified xsi:type="dcterms:W3CDTF">2017-06-22T13:30:31Z</dcterms:modified>
</cp:coreProperties>
</file>